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4" r:id="rId3"/>
    <p:sldId id="265" r:id="rId4"/>
    <p:sldId id="266" r:id="rId5"/>
    <p:sldId id="272" r:id="rId6"/>
    <p:sldId id="281" r:id="rId7"/>
    <p:sldId id="283" r:id="rId8"/>
    <p:sldId id="270" r:id="rId9"/>
    <p:sldId id="282" r:id="rId10"/>
    <p:sldId id="267" r:id="rId11"/>
    <p:sldId id="271" r:id="rId12"/>
    <p:sldId id="269" r:id="rId13"/>
    <p:sldId id="259" r:id="rId14"/>
    <p:sldId id="256" r:id="rId15"/>
    <p:sldId id="260" r:id="rId16"/>
    <p:sldId id="262" r:id="rId17"/>
    <p:sldId id="261" r:id="rId18"/>
    <p:sldId id="279" r:id="rId19"/>
    <p:sldId id="268" r:id="rId20"/>
    <p:sldId id="278" r:id="rId21"/>
    <p:sldId id="280" r:id="rId22"/>
    <p:sldId id="284" r:id="rId23"/>
    <p:sldId id="294" r:id="rId24"/>
    <p:sldId id="287" r:id="rId25"/>
    <p:sldId id="288" r:id="rId26"/>
    <p:sldId id="289" r:id="rId27"/>
    <p:sldId id="290" r:id="rId28"/>
    <p:sldId id="293" r:id="rId29"/>
    <p:sldId id="274" r:id="rId30"/>
    <p:sldId id="291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8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87515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79063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529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7269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952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4343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39684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098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248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119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687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4EB3-4C60-46D7-9AB9-FCE2373ED3BD}" type="datetimeFigureOut">
              <a:rPr lang="sr-Latn-RS" smtClean="0"/>
              <a:pPr/>
              <a:t>23.4.2020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1126-6854-4FAC-8ADB-6E34057A5C2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8853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jpe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807949"/>
            <a:ext cx="4573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/>
              <a:t>М</a:t>
            </a:r>
            <a:r>
              <a:rPr lang="en-US" sz="4400" b="1" dirty="0" smtClean="0"/>
              <a:t>e</a:t>
            </a:r>
            <a:r>
              <a:rPr lang="sr-Cyrl-RS" sz="4400" b="1" dirty="0" smtClean="0"/>
              <a:t>рење   </a:t>
            </a:r>
            <a:r>
              <a:rPr lang="sr-Cyrl-RS" sz="4400" b="1" dirty="0" smtClean="0"/>
              <a:t>дужине</a:t>
            </a:r>
            <a:endParaRPr lang="sr-Latn-RS" sz="4400" b="1" dirty="0"/>
          </a:p>
        </p:txBody>
      </p:sp>
    </p:spTree>
    <p:extLst>
      <p:ext uri="{BB962C8B-B14F-4D97-AF65-F5344CB8AC3E}">
        <p14:creationId xmlns:p14="http://schemas.microsoft.com/office/powerpoint/2010/main" xmlns="" val="238069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93" t="14359" r="36188" b="49071"/>
          <a:stretch/>
        </p:blipFill>
        <p:spPr bwMode="auto">
          <a:xfrm>
            <a:off x="3408218" y="1338349"/>
            <a:ext cx="206155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69" t="50929" r="40096" b="46716"/>
          <a:stretch/>
        </p:blipFill>
        <p:spPr bwMode="auto">
          <a:xfrm>
            <a:off x="3715789" y="3532909"/>
            <a:ext cx="1363288" cy="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2" t="53284" b="8760"/>
          <a:stretch/>
        </p:blipFill>
        <p:spPr bwMode="auto">
          <a:xfrm>
            <a:off x="107504" y="3674224"/>
            <a:ext cx="8980634" cy="227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3" t="91240" r="77508" b="4839"/>
          <a:stretch/>
        </p:blipFill>
        <p:spPr bwMode="auto">
          <a:xfrm>
            <a:off x="465512" y="5951913"/>
            <a:ext cx="872837" cy="2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21" t="50930" b="46716"/>
          <a:stretch/>
        </p:blipFill>
        <p:spPr bwMode="auto">
          <a:xfrm>
            <a:off x="5020887" y="3532909"/>
            <a:ext cx="4067250" cy="1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92" t="91240" r="22055" b="4839"/>
          <a:stretch/>
        </p:blipFill>
        <p:spPr bwMode="auto">
          <a:xfrm>
            <a:off x="1338349" y="5951913"/>
            <a:ext cx="5544588" cy="2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191F1F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2" t="-1" r="10914" b="91875"/>
          <a:stretch/>
        </p:blipFill>
        <p:spPr bwMode="auto">
          <a:xfrm>
            <a:off x="107504" y="476673"/>
            <a:ext cx="7889340" cy="4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327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23" r="4626" b="2352"/>
          <a:stretch/>
        </p:blipFill>
        <p:spPr bwMode="auto">
          <a:xfrm>
            <a:off x="311980" y="706582"/>
            <a:ext cx="8611985" cy="58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00" y="18864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05" t="2810" r="4626" b="89477"/>
          <a:stretch/>
        </p:blipFill>
        <p:spPr bwMode="auto">
          <a:xfrm>
            <a:off x="971600" y="127898"/>
            <a:ext cx="7952365" cy="5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7164288" y="1268760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6391307" y="1268760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5580112" y="1340768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4860032" y="1340768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4044568" y="1349369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3275856" y="1404823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2483768" y="1404822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5" t="91192" r="58560" b="2353"/>
          <a:stretch/>
        </p:blipFill>
        <p:spPr bwMode="auto">
          <a:xfrm>
            <a:off x="1763688" y="1421160"/>
            <a:ext cx="906087" cy="4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6600715" y="3602008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6067520" y="3577501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5600508" y="3602008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5067313" y="3593521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4593434" y="3631882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4177400" y="3631882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3648748" y="3631882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3195704" y="3633350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2702097" y="3634213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2195563" y="3705559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1683536" y="3705559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1179049" y="3705559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69DF9F6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3" t="91316" r="18422" b="4622"/>
          <a:stretch/>
        </p:blipFill>
        <p:spPr bwMode="auto">
          <a:xfrm>
            <a:off x="705002" y="3729901"/>
            <a:ext cx="533195" cy="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84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1B4D8A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9" t="2523"/>
          <a:stretch/>
        </p:blipFill>
        <p:spPr bwMode="auto">
          <a:xfrm>
            <a:off x="723206" y="174566"/>
            <a:ext cx="7233343" cy="66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044931" y="3732415"/>
            <a:ext cx="3300153" cy="548640"/>
          </a:xfrm>
          <a:custGeom>
            <a:avLst/>
            <a:gdLst>
              <a:gd name="connsiteX0" fmla="*/ 0 w 3300153"/>
              <a:gd name="connsiteY0" fmla="*/ 0 h 548640"/>
              <a:gd name="connsiteX1" fmla="*/ 3300153 w 3300153"/>
              <a:gd name="connsiteY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00153" h="548640">
                <a:moveTo>
                  <a:pt x="0" y="0"/>
                </a:moveTo>
                <a:lnTo>
                  <a:pt x="3300153" y="54864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" name="Freeform 2"/>
          <p:cNvSpPr/>
          <p:nvPr/>
        </p:nvSpPr>
        <p:spPr>
          <a:xfrm>
            <a:off x="5336771" y="3034145"/>
            <a:ext cx="1554480" cy="1255222"/>
          </a:xfrm>
          <a:custGeom>
            <a:avLst/>
            <a:gdLst>
              <a:gd name="connsiteX0" fmla="*/ 0 w 1554480"/>
              <a:gd name="connsiteY0" fmla="*/ 1255222 h 1255222"/>
              <a:gd name="connsiteX1" fmla="*/ 1554480 w 1554480"/>
              <a:gd name="connsiteY1" fmla="*/ 0 h 125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54480" h="1255222">
                <a:moveTo>
                  <a:pt x="0" y="1255222"/>
                </a:moveTo>
                <a:lnTo>
                  <a:pt x="1554480" y="0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Freeform 3"/>
          <p:cNvSpPr/>
          <p:nvPr/>
        </p:nvSpPr>
        <p:spPr>
          <a:xfrm>
            <a:off x="7248698" y="3075709"/>
            <a:ext cx="124691" cy="2194560"/>
          </a:xfrm>
          <a:custGeom>
            <a:avLst/>
            <a:gdLst>
              <a:gd name="connsiteX0" fmla="*/ 0 w 124691"/>
              <a:gd name="connsiteY0" fmla="*/ 0 h 2194560"/>
              <a:gd name="connsiteX1" fmla="*/ 124691 w 124691"/>
              <a:gd name="connsiteY1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691" h="2194560">
                <a:moveTo>
                  <a:pt x="0" y="0"/>
                </a:moveTo>
                <a:lnTo>
                  <a:pt x="124691" y="2194560"/>
                </a:ln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2627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70"/>
          <a:stretch/>
        </p:blipFill>
        <p:spPr>
          <a:xfrm>
            <a:off x="28533" y="259647"/>
            <a:ext cx="4455886" cy="63708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444"/>
          <a:stretch/>
        </p:blipFill>
        <p:spPr>
          <a:xfrm>
            <a:off x="4978400" y="359794"/>
            <a:ext cx="4165600" cy="62941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33" y="7498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Уџбеник 109.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29431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06" t="1828" r="2995" b="58397"/>
          <a:stretch/>
        </p:blipFill>
        <p:spPr>
          <a:xfrm>
            <a:off x="28532" y="620687"/>
            <a:ext cx="9007963" cy="5873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33" y="7498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Уџбеник 109.</a:t>
            </a:r>
            <a:endParaRPr lang="sr-Latn-RS" dirty="0"/>
          </a:p>
        </p:txBody>
      </p:sp>
      <p:pic>
        <p:nvPicPr>
          <p:cNvPr id="5" name="Picture 2" descr="1000+ Children Ball Isolated Stock Images, Photos &amp; Vectors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t="27382" r="31730" b="33162"/>
          <a:stretch/>
        </p:blipFill>
        <p:spPr bwMode="auto">
          <a:xfrm>
            <a:off x="7452320" y="4221088"/>
            <a:ext cx="160851" cy="1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756" t="37403" r="23332" b="61058"/>
          <a:stretch/>
        </p:blipFill>
        <p:spPr>
          <a:xfrm>
            <a:off x="4532513" y="5888128"/>
            <a:ext cx="193273" cy="227313"/>
          </a:xfrm>
          <a:prstGeom prst="rect">
            <a:avLst/>
          </a:prstGeom>
        </p:spPr>
      </p:pic>
      <p:pic>
        <p:nvPicPr>
          <p:cNvPr id="7" name="Picture 2" descr="1000+ Children Ball Isolated Stock Images, Photos &amp; Vectors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t="27382" r="31730" b="33162"/>
          <a:stretch/>
        </p:blipFill>
        <p:spPr bwMode="auto">
          <a:xfrm>
            <a:off x="6732240" y="4797152"/>
            <a:ext cx="160851" cy="1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58208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dirty="0" smtClean="0"/>
              <a:t>15</a:t>
            </a:r>
            <a:endParaRPr lang="sr-Latn-R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93090" y="5786340"/>
            <a:ext cx="178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Измерићеш кад се вратимо у школу.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967427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0184 -0.0118 L -0.03663 -0.01389 L -0.04618 -0.00856 L -0.05399 0.00417 L -0.06042 0.01042 L -0.08021 -0.00856 L -0.09844 -0.0118 L -0.10955 -0.00856 L -0.11996 -0.0044 L -0.13108 0.00533 L -0.13333 0.01158 L -0.15087 -0.00648 L -0.16753 -0.00856 L -0.18177 -0.00856 L -0.19375 -0.0044 L -0.2033 0.00209 L -0.20885 0.01042 L -0.22465 -0.0044 L -0.23819 -0.01065 L -0.25087 -0.0118 L -0.26042 -0.01065 L -0.26667 -0.0044 L -0.27778 0.00625 L -0.28177 0.00949 L -0.30087 -0.00856 L -0.3184 -0.01273 L -0.32778 -0.00949 L -0.33889 -0.00648 L -0.34375 0.00209 L -0.35399 0.01366 L -0.37552 -0.00324 L -0.38576 -0.01065 L -0.39931 -0.01273 L -0.41111 -0.0074 L -0.42153 0.00417 L -0.42778 0.01273 L -0.44132 -0.00324 L -0.45486 -0.0118 L -0.46667 -0.01389 L -0.47621 -0.0118 L -0.48507 -0.00648 L -0.49219 -0.00115 L -0.50642 0.01273 L -0.51198 -0.00324 L -0.52309 -0.00949 L -0.5342 -0.01065 L -0.54444 -0.01065 L -0.55642 -0.00949 L -0.56198 -0.00648 L -0.56753 0.00301 L -0.57465 0.01042 " pathEditMode="relative" ptsTypes="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7.40741E-7 L -0.02379 -0.00972 L -0.03455 -0.00486 L -0.04098 0.00486 L -0.05556 -0.00602 L -0.0665 -0.00718 L -0.07744 0.00602 L -0.10192 -0.00972 L -0.12188 0.00741 L -0.13282 -0.00972 L -0.14185 -0.01574 L -0.15643 0.00602 L -0.1691 -0.00718 L -0.17917 -0.00972 L -0.1974 0.00255 L -0.21199 -0.00833 L -0.2191 -0.00972 L -0.23369 0.0037 L -0.24376 -0.00602 L -0.25556 -0.01088 L -0.2691 -0.00347 L -0.27379 0.0037 L -0.28455 -0.00718 L -0.29914 -0.01088 L -0.31199 0.00486 L -0.3283 -0.00833 L -0.33369 -0.01204 L -0.35001 0.00486 L -0.36459 -0.00718 L -0.37744 -0.01204 L -0.3856 -0.00486 L -0.39376 0.00856 L -0.40192 -0.00833 L -0.40921 -0.01204 L -0.41824 -0.01088 L -0.43108 0.00486 L -0.44289 -0.01204 L -0.45365 -0.01088 L -0.46285 -7.40741E-7 L -0.47188 0.00486 L -0.48108 -0.00718 L -0.49289 -0.01088 L -0.50365 -0.00116 L -0.51372 0.00486 L -0.52101 -0.01088 L -0.5356 -0.01204 L -0.54185 -0.00833 L -0.54914 0.00741 L -0.56285 -0.01458 L -0.57379 -0.01458 C -0.57674 -0.01296 -0.57987 -0.01158 -0.58282 -0.00972 C -0.58716 -0.00695 -0.58403 -0.00718 -0.58646 -0.00718 L -0.59462 -0.00116 " pathEditMode="relative" ptsTypes="AAAAAAAAAAAAAAAAAAAAAAAAAAAAAAAAAAAAAAAAAAAAAAAAAffAA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49" t="46999" r="24658" b="33349"/>
          <a:stretch/>
        </p:blipFill>
        <p:spPr>
          <a:xfrm>
            <a:off x="827584" y="1196752"/>
            <a:ext cx="7078021" cy="47525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49" t="43331" r="27589" b="53095"/>
          <a:stretch/>
        </p:blipFill>
        <p:spPr>
          <a:xfrm>
            <a:off x="33679" y="44624"/>
            <a:ext cx="4536504" cy="64698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283968" y="1340768"/>
            <a:ext cx="1296144" cy="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15816" y="1340768"/>
            <a:ext cx="1368152" cy="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547664" y="1340768"/>
            <a:ext cx="1368152" cy="0"/>
          </a:xfrm>
          <a:prstGeom prst="straightConnector1">
            <a:avLst/>
          </a:prstGeom>
          <a:ln w="38100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570183" y="3488431"/>
            <a:ext cx="100992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560254" y="3457148"/>
            <a:ext cx="100992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550325" y="3462150"/>
            <a:ext cx="100992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75656" y="3457148"/>
            <a:ext cx="100992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39" t="63566" r="35116" b="35263"/>
          <a:stretch/>
        </p:blipFill>
        <p:spPr>
          <a:xfrm>
            <a:off x="3955978" y="5203371"/>
            <a:ext cx="327990" cy="28303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19" t="63356" r="30436" b="35263"/>
          <a:stretch/>
        </p:blipFill>
        <p:spPr>
          <a:xfrm>
            <a:off x="5580112" y="5152571"/>
            <a:ext cx="327990" cy="3338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44208" y="4994944"/>
            <a:ext cx="13893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Измерићеш</a:t>
            </a:r>
          </a:p>
          <a:p>
            <a:r>
              <a:rPr lang="sr-Cyrl-RS" sz="1400" dirty="0" smtClean="0"/>
              <a:t>кад се вратимо</a:t>
            </a:r>
          </a:p>
          <a:p>
            <a:r>
              <a:rPr lang="sr-Cyrl-RS" sz="1400" dirty="0" smtClean="0"/>
              <a:t>у школу.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xmlns="" val="348755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35" t="42216" r="2338" b="33349"/>
          <a:stretch/>
        </p:blipFill>
        <p:spPr>
          <a:xfrm>
            <a:off x="611560" y="411373"/>
            <a:ext cx="7416824" cy="60627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5519291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Измерићеш </a:t>
            </a:r>
          </a:p>
          <a:p>
            <a:r>
              <a:rPr lang="sr-Cyrl-RS" sz="1400" dirty="0" smtClean="0"/>
              <a:t>кад се вратимо у школу.</a:t>
            </a:r>
            <a:endParaRPr lang="sr-Latn-RS" sz="1400" dirty="0"/>
          </a:p>
        </p:txBody>
      </p:sp>
      <p:pic>
        <p:nvPicPr>
          <p:cNvPr id="5" name="Picture 2" descr="1000+ Children Ball Isolated Stock Images, Photos &amp; Vectors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t="27382" r="31730" b="33162"/>
          <a:stretch/>
        </p:blipFill>
        <p:spPr bwMode="auto">
          <a:xfrm>
            <a:off x="2555775" y="2201241"/>
            <a:ext cx="160851" cy="1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7356" y="551929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5</a:t>
            </a:r>
            <a:endParaRPr lang="sr-Latn-RS" sz="3600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06" t="63491" r="8177" b="35207"/>
          <a:stretch/>
        </p:blipFill>
        <p:spPr>
          <a:xfrm>
            <a:off x="5665123" y="5683120"/>
            <a:ext cx="290946" cy="323167"/>
          </a:xfrm>
          <a:prstGeom prst="rect">
            <a:avLst/>
          </a:prstGeom>
        </p:spPr>
      </p:pic>
      <p:pic>
        <p:nvPicPr>
          <p:cNvPr id="8" name="Picture 2" descr="1000+ Children Ball Isolated Stock Images, Photos &amp; Vectors ...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t="27382" r="31730" b="33162"/>
          <a:stretch/>
        </p:blipFill>
        <p:spPr bwMode="auto">
          <a:xfrm>
            <a:off x="1266741" y="3712661"/>
            <a:ext cx="160851" cy="15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704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4.81481E-6 L 0.01824 -0.03148 L 0.04185 -0.04491 L 0.06633 -0.04352 L 0.09098 -0.03032 L 0.10817 0.00255 L 0.12917 -0.02893 L 0.14827 -0.04352 L 0.16633 -0.04491 L 0.1882 -0.04491 L 0.20643 -0.02407 L 0.21372 -0.01204 L 0.22362 0.00116 L 0.24272 -0.02893 L 0.26094 -0.04352 L 0.2691 -0.04491 L 0.29011 -0.04606 L 0.30192 -0.04236 L 0.31737 -0.02662 L 0.3264 -0.00718 L 0.33369 0.0037 L 0.35365 -0.02407 L 0.37101 -0.04005 L 0.38542 -0.04722 L 0.40556 -0.04722 L 0.42362 -0.0375 L 0.4382 -0.02546 L 0.45192 0.00116 L 0.48282 -0.0375 L 0.49011 -0.04236 L 0.50817 -0.04606 L 0.52362 -0.04838 L 0.54185 -0.03148 L 0.55556 -0.00972 L 0.55921 0.00486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07407E-6 L 0.01997 -0.02685 L 0.04723 -0.03403 L 0.06546 -0.03403 L 0.08004 -0.0206 L 0.08369 -0.00139 L 0.10903 -0.02917 L 0.13004 -0.03403 L 0.15087 -0.02685 L 0.15626 -0.00972 L 0.16459 -0.0037 L 0.18369 -0.02431 L 0.1981 -0.03171 L 0.21633 -0.03171 L 0.22813 -0.02199 L 0.2382 -0.00741 L 0.24636 -0.00255 L 0.2573 -0.02199 L 0.28542 -0.03171 L 0.30626 -0.02917 L 0.32084 -0.01343 L 0.3264 -0.00486 L 0.34549 -0.02685 L 0.35817 -0.03403 L 0.36824 -0.03171 L 0.37987 -0.03032 L 0.39358 -0.02546 L 0.4007 -0.00741 L 0.40608 -0.00741 L 0.42275 -0.02685 L 0.43525 -0.03032 L 0.45435 -0.03032 L 0.47258 -0.01829 L 0.48178 -0.00741 L 0.48976 -0.00625 L 0.50435 -0.02546 L 0.51633 -0.02801 L 0.53542 -0.03171 L 0.54914 -0.02546 L 0.55539 -0.01829 L 0.56164 -0.00856 " pathEditMode="relative" ptsTypes="AAAAAAAAAAAAAAAAAAAAAAAAAAAAAAAAAAAAAAAAA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73" t="67916" r="25026" b="12010"/>
          <a:stretch/>
        </p:blipFill>
        <p:spPr>
          <a:xfrm>
            <a:off x="395536" y="6535"/>
            <a:ext cx="7670188" cy="531061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58" t="89505" r="15659" b="6244"/>
          <a:stretch/>
        </p:blipFill>
        <p:spPr>
          <a:xfrm>
            <a:off x="8099" y="5838582"/>
            <a:ext cx="8522129" cy="8473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19872" y="1772816"/>
            <a:ext cx="1152128" cy="0"/>
          </a:xfrm>
          <a:prstGeom prst="straightConnector1">
            <a:avLst/>
          </a:prstGeom>
          <a:ln w="635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99992" y="1779431"/>
            <a:ext cx="1224136" cy="0"/>
          </a:xfrm>
          <a:prstGeom prst="straightConnector1">
            <a:avLst/>
          </a:prstGeom>
          <a:ln w="635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52120" y="1772816"/>
            <a:ext cx="1224136" cy="6615"/>
          </a:xfrm>
          <a:prstGeom prst="straightConnector1">
            <a:avLst/>
          </a:prstGeom>
          <a:ln w="635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27784" y="38610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3</a:t>
            </a:r>
            <a:endParaRPr lang="sr-Latn-RS" sz="32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33463" y="3284984"/>
            <a:ext cx="684076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17539" y="3284984"/>
            <a:ext cx="684076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901615" y="3284984"/>
            <a:ext cx="684076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85691" y="3284984"/>
            <a:ext cx="798677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84368" y="3284984"/>
            <a:ext cx="684076" cy="0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1869" y="46789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5</a:t>
            </a:r>
            <a:endParaRPr lang="sr-Latn-RS" sz="32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559577" y="6165304"/>
            <a:ext cx="4900855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255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64" t="67986" r="3428" b="11744"/>
          <a:stretch/>
        </p:blipFill>
        <p:spPr>
          <a:xfrm>
            <a:off x="683568" y="188640"/>
            <a:ext cx="6992313" cy="501058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267744" y="2499512"/>
            <a:ext cx="457735" cy="864096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25479" y="1711112"/>
            <a:ext cx="432048" cy="798704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71216" y="37170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2</a:t>
            </a:r>
            <a:endParaRPr lang="sr-Latn-RS" sz="32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80112" y="2852936"/>
            <a:ext cx="288032" cy="56602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73009" y="2299484"/>
            <a:ext cx="288032" cy="56602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61041" y="1754904"/>
            <a:ext cx="288032" cy="566028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23616" y="45091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/>
              <a:t>3</a:t>
            </a:r>
            <a:endParaRPr lang="sr-Latn-RS" sz="3200" b="1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58" t="89505" r="15659" b="6244"/>
          <a:stretch/>
        </p:blipFill>
        <p:spPr>
          <a:xfrm>
            <a:off x="8099" y="5838582"/>
            <a:ext cx="8522129" cy="8473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3559577" y="6165304"/>
            <a:ext cx="4900855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672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" t="3695" r="54444" b="61571"/>
          <a:stretch/>
        </p:blipFill>
        <p:spPr>
          <a:xfrm>
            <a:off x="0" y="0"/>
            <a:ext cx="9053593" cy="4941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6369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sr-Latn-R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267" y="3276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6</a:t>
            </a:r>
            <a:endParaRPr lang="sr-Latn-R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910" y="40050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latin typeface="Arial" pitchFamily="34" charset="0"/>
                <a:cs typeface="Arial" pitchFamily="34" charset="0"/>
              </a:rPr>
              <a:t>8</a:t>
            </a:r>
            <a:endParaRPr lang="sr-Latn-R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58" t="89505" r="15659" b="6244"/>
          <a:stretch/>
        </p:blipFill>
        <p:spPr>
          <a:xfrm>
            <a:off x="8099" y="5838582"/>
            <a:ext cx="8522129" cy="84737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59577" y="6165304"/>
            <a:ext cx="4900855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8413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198AF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9" t="4194" r="48820" b="3953"/>
          <a:stretch/>
        </p:blipFill>
        <p:spPr bwMode="auto">
          <a:xfrm>
            <a:off x="179512" y="325984"/>
            <a:ext cx="4413944" cy="47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00563" y="333375"/>
            <a:ext cx="358775" cy="360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7" name="Picture 2" descr="6198AF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59" t="20051" r="22636" b="69524"/>
          <a:stretch/>
        </p:blipFill>
        <p:spPr bwMode="auto">
          <a:xfrm>
            <a:off x="5652120" y="980727"/>
            <a:ext cx="2286398" cy="54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6198AF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59" t="45546" r="23821" b="45315"/>
          <a:stretch/>
        </p:blipFill>
        <p:spPr bwMode="auto">
          <a:xfrm>
            <a:off x="5734592" y="2233320"/>
            <a:ext cx="2178133" cy="4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6198AF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360" t="69436" r="1363" b="20143"/>
          <a:stretch/>
        </p:blipFill>
        <p:spPr bwMode="auto">
          <a:xfrm>
            <a:off x="4863668" y="3550671"/>
            <a:ext cx="4231576" cy="5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11560" y="2564904"/>
            <a:ext cx="1008112" cy="0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75856" y="2564904"/>
            <a:ext cx="0" cy="440432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214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2" t="38825" r="58798" b="30588"/>
          <a:stretch/>
        </p:blipFill>
        <p:spPr>
          <a:xfrm>
            <a:off x="107503" y="116632"/>
            <a:ext cx="8344919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4" y="112474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8</a:t>
            </a:r>
            <a:endParaRPr lang="sr-Latn-R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08304" y="178965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8</a:t>
            </a:r>
            <a:endParaRPr lang="sr-Latn-R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249289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8</a:t>
            </a:r>
            <a:endParaRPr lang="sr-Latn-R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350100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једнаки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3300" y="388608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једнака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4347745"/>
            <a:ext cx="3600400" cy="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540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8" t="69993" r="61979" b="5706"/>
          <a:stretch/>
        </p:blipFill>
        <p:spPr>
          <a:xfrm>
            <a:off x="102879" y="882819"/>
            <a:ext cx="9018291" cy="41588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4566" y="1988840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49064" y="1988840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73260" y="198539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97456" y="198539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21652" y="1988840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45848" y="1988840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80312" y="24524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6</a:t>
            </a:r>
            <a:endParaRPr lang="sr-Latn-RS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449064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73260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97456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08763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12721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6917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61113" y="3582643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80312" y="312805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7</a:t>
            </a:r>
            <a:endParaRPr lang="sr-Latn-RS" sz="28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87624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11820" y="3573016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80312" y="37170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2</a:t>
            </a:r>
            <a:endParaRPr lang="sr-Latn-R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449064" y="4240252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73260" y="4240252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97456" y="4240252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247" y="4240252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32959" y="4240252"/>
            <a:ext cx="32419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08537" y="435833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5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6375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239A67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03" t="33688" b="18462"/>
          <a:stretch/>
        </p:blipFill>
        <p:spPr bwMode="auto">
          <a:xfrm>
            <a:off x="1312956" y="1484784"/>
            <a:ext cx="5924904" cy="84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5"/>
            <a:ext cx="8295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Основна  јединица  мере за дужину  је  </a:t>
            </a:r>
            <a:r>
              <a:rPr lang="sr-Cyrl-RS" sz="3200" b="1" dirty="0" smtClean="0"/>
              <a:t>метар</a:t>
            </a:r>
            <a:r>
              <a:rPr lang="sr-Cyrl-RS" sz="3200" dirty="0" smtClean="0"/>
              <a:t>.</a:t>
            </a:r>
            <a:endParaRPr lang="sr-Latn-R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51505" y="2118208"/>
            <a:ext cx="360040" cy="5263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4707" y="2652520"/>
            <a:ext cx="2699072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r-Cyrl-RS" dirty="0" smtClean="0"/>
              <a:t>Латинично мало слово м.</a:t>
            </a:r>
            <a:endParaRPr lang="sr-Latn-RS" dirty="0"/>
          </a:p>
        </p:txBody>
      </p:sp>
      <p:sp>
        <p:nvSpPr>
          <p:cNvPr id="11" name="TextBox 10"/>
          <p:cNvSpPr txBox="1"/>
          <p:nvPr/>
        </p:nvSpPr>
        <p:spPr>
          <a:xfrm>
            <a:off x="712359" y="3429000"/>
            <a:ext cx="7458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Предмети којима меримо дужину такође називамо </a:t>
            </a:r>
            <a:r>
              <a:rPr lang="sr-Cyrl-RS" sz="3200" b="1" dirty="0" smtClean="0"/>
              <a:t>метар</a:t>
            </a:r>
            <a:r>
              <a:rPr lang="sr-Cyrl-RS" sz="3200" dirty="0" smtClean="0"/>
              <a:t>.</a:t>
            </a:r>
            <a:endParaRPr lang="sr-Latn-RS" sz="3200" dirty="0"/>
          </a:p>
        </p:txBody>
      </p:sp>
      <p:pic>
        <p:nvPicPr>
          <p:cNvPr id="12" name="Picture 5" descr="Measuring Tap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78" y="4725144"/>
            <a:ext cx="180022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Measuring Tape Mete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244792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Rul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891" y="5252305"/>
            <a:ext cx="25923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438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E1872E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4" t="25554" r="3894" b="2677"/>
          <a:stretch/>
        </p:blipFill>
        <p:spPr bwMode="auto">
          <a:xfrm>
            <a:off x="323528" y="1052736"/>
            <a:ext cx="868214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6E1872E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41" t="14707" r="8217" b="76024"/>
          <a:stretch/>
        </p:blipFill>
        <p:spPr bwMode="auto">
          <a:xfrm>
            <a:off x="171553" y="260648"/>
            <a:ext cx="870610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822960" y="3291840"/>
            <a:ext cx="241069" cy="1321724"/>
          </a:xfrm>
          <a:custGeom>
            <a:avLst/>
            <a:gdLst>
              <a:gd name="connsiteX0" fmla="*/ 74815 w 241069"/>
              <a:gd name="connsiteY0" fmla="*/ 0 h 1321724"/>
              <a:gd name="connsiteX1" fmla="*/ 99753 w 241069"/>
              <a:gd name="connsiteY1" fmla="*/ 41564 h 1321724"/>
              <a:gd name="connsiteX2" fmla="*/ 124691 w 241069"/>
              <a:gd name="connsiteY2" fmla="*/ 124691 h 1321724"/>
              <a:gd name="connsiteX3" fmla="*/ 133004 w 241069"/>
              <a:gd name="connsiteY3" fmla="*/ 149629 h 1321724"/>
              <a:gd name="connsiteX4" fmla="*/ 124691 w 241069"/>
              <a:gd name="connsiteY4" fmla="*/ 290945 h 1321724"/>
              <a:gd name="connsiteX5" fmla="*/ 116378 w 241069"/>
              <a:gd name="connsiteY5" fmla="*/ 315884 h 1321724"/>
              <a:gd name="connsiteX6" fmla="*/ 99753 w 241069"/>
              <a:gd name="connsiteY6" fmla="*/ 374073 h 1321724"/>
              <a:gd name="connsiteX7" fmla="*/ 83127 w 241069"/>
              <a:gd name="connsiteY7" fmla="*/ 473825 h 1321724"/>
              <a:gd name="connsiteX8" fmla="*/ 66502 w 241069"/>
              <a:gd name="connsiteY8" fmla="*/ 507076 h 1321724"/>
              <a:gd name="connsiteX9" fmla="*/ 41564 w 241069"/>
              <a:gd name="connsiteY9" fmla="*/ 573578 h 1321724"/>
              <a:gd name="connsiteX10" fmla="*/ 33251 w 241069"/>
              <a:gd name="connsiteY10" fmla="*/ 623455 h 1321724"/>
              <a:gd name="connsiteX11" fmla="*/ 24938 w 241069"/>
              <a:gd name="connsiteY11" fmla="*/ 648393 h 1321724"/>
              <a:gd name="connsiteX12" fmla="*/ 16625 w 241069"/>
              <a:gd name="connsiteY12" fmla="*/ 748145 h 1321724"/>
              <a:gd name="connsiteX13" fmla="*/ 8313 w 241069"/>
              <a:gd name="connsiteY13" fmla="*/ 814647 h 1321724"/>
              <a:gd name="connsiteX14" fmla="*/ 0 w 241069"/>
              <a:gd name="connsiteY14" fmla="*/ 889462 h 1321724"/>
              <a:gd name="connsiteX15" fmla="*/ 8313 w 241069"/>
              <a:gd name="connsiteY15" fmla="*/ 980902 h 1321724"/>
              <a:gd name="connsiteX16" fmla="*/ 24938 w 241069"/>
              <a:gd name="connsiteY16" fmla="*/ 1014153 h 1321724"/>
              <a:gd name="connsiteX17" fmla="*/ 33251 w 241069"/>
              <a:gd name="connsiteY17" fmla="*/ 1039091 h 1321724"/>
              <a:gd name="connsiteX18" fmla="*/ 49876 w 241069"/>
              <a:gd name="connsiteY18" fmla="*/ 1064029 h 1321724"/>
              <a:gd name="connsiteX19" fmla="*/ 58189 w 241069"/>
              <a:gd name="connsiteY19" fmla="*/ 1088967 h 1321724"/>
              <a:gd name="connsiteX20" fmla="*/ 99753 w 241069"/>
              <a:gd name="connsiteY20" fmla="*/ 1122218 h 1321724"/>
              <a:gd name="connsiteX21" fmla="*/ 133004 w 241069"/>
              <a:gd name="connsiteY21" fmla="*/ 1163782 h 1321724"/>
              <a:gd name="connsiteX22" fmla="*/ 141316 w 241069"/>
              <a:gd name="connsiteY22" fmla="*/ 1188720 h 1321724"/>
              <a:gd name="connsiteX23" fmla="*/ 174567 w 241069"/>
              <a:gd name="connsiteY23" fmla="*/ 1221971 h 1321724"/>
              <a:gd name="connsiteX24" fmla="*/ 182880 w 241069"/>
              <a:gd name="connsiteY24" fmla="*/ 1246909 h 1321724"/>
              <a:gd name="connsiteX25" fmla="*/ 216131 w 241069"/>
              <a:gd name="connsiteY25" fmla="*/ 1280160 h 1321724"/>
              <a:gd name="connsiteX26" fmla="*/ 241069 w 241069"/>
              <a:gd name="connsiteY26" fmla="*/ 1321724 h 132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1069" h="1321724">
                <a:moveTo>
                  <a:pt x="74815" y="0"/>
                </a:moveTo>
                <a:cubicBezTo>
                  <a:pt x="83128" y="13855"/>
                  <a:pt x="93067" y="26855"/>
                  <a:pt x="99753" y="41564"/>
                </a:cubicBezTo>
                <a:cubicBezTo>
                  <a:pt x="114948" y="74993"/>
                  <a:pt x="115415" y="92227"/>
                  <a:pt x="124691" y="124691"/>
                </a:cubicBezTo>
                <a:cubicBezTo>
                  <a:pt x="127098" y="133116"/>
                  <a:pt x="130233" y="141316"/>
                  <a:pt x="133004" y="149629"/>
                </a:cubicBezTo>
                <a:cubicBezTo>
                  <a:pt x="130233" y="196734"/>
                  <a:pt x="129386" y="243992"/>
                  <a:pt x="124691" y="290945"/>
                </a:cubicBezTo>
                <a:cubicBezTo>
                  <a:pt x="123819" y="299664"/>
                  <a:pt x="118785" y="307458"/>
                  <a:pt x="116378" y="315884"/>
                </a:cubicBezTo>
                <a:cubicBezTo>
                  <a:pt x="95497" y="388968"/>
                  <a:pt x="119687" y="314266"/>
                  <a:pt x="99753" y="374073"/>
                </a:cubicBezTo>
                <a:cubicBezTo>
                  <a:pt x="96735" y="398217"/>
                  <a:pt x="93426" y="446361"/>
                  <a:pt x="83127" y="473825"/>
                </a:cubicBezTo>
                <a:cubicBezTo>
                  <a:pt x="78776" y="485428"/>
                  <a:pt x="70853" y="495473"/>
                  <a:pt x="66502" y="507076"/>
                </a:cubicBezTo>
                <a:cubicBezTo>
                  <a:pt x="32548" y="597622"/>
                  <a:pt x="87850" y="481003"/>
                  <a:pt x="41564" y="573578"/>
                </a:cubicBezTo>
                <a:cubicBezTo>
                  <a:pt x="38793" y="590204"/>
                  <a:pt x="36907" y="607001"/>
                  <a:pt x="33251" y="623455"/>
                </a:cubicBezTo>
                <a:cubicBezTo>
                  <a:pt x="31350" y="632009"/>
                  <a:pt x="26096" y="639708"/>
                  <a:pt x="24938" y="648393"/>
                </a:cubicBezTo>
                <a:cubicBezTo>
                  <a:pt x="20528" y="681466"/>
                  <a:pt x="19945" y="714945"/>
                  <a:pt x="16625" y="748145"/>
                </a:cubicBezTo>
                <a:cubicBezTo>
                  <a:pt x="14402" y="770374"/>
                  <a:pt x="10923" y="792460"/>
                  <a:pt x="8313" y="814647"/>
                </a:cubicBezTo>
                <a:cubicBezTo>
                  <a:pt x="5381" y="839567"/>
                  <a:pt x="2771" y="864524"/>
                  <a:pt x="0" y="889462"/>
                </a:cubicBezTo>
                <a:cubicBezTo>
                  <a:pt x="2771" y="919942"/>
                  <a:pt x="2311" y="950891"/>
                  <a:pt x="8313" y="980902"/>
                </a:cubicBezTo>
                <a:cubicBezTo>
                  <a:pt x="10743" y="993053"/>
                  <a:pt x="20057" y="1002763"/>
                  <a:pt x="24938" y="1014153"/>
                </a:cubicBezTo>
                <a:cubicBezTo>
                  <a:pt x="28390" y="1022207"/>
                  <a:pt x="29332" y="1031254"/>
                  <a:pt x="33251" y="1039091"/>
                </a:cubicBezTo>
                <a:cubicBezTo>
                  <a:pt x="37719" y="1048027"/>
                  <a:pt x="45408" y="1055093"/>
                  <a:pt x="49876" y="1064029"/>
                </a:cubicBezTo>
                <a:cubicBezTo>
                  <a:pt x="53795" y="1071866"/>
                  <a:pt x="53681" y="1081453"/>
                  <a:pt x="58189" y="1088967"/>
                </a:cubicBezTo>
                <a:cubicBezTo>
                  <a:pt x="67454" y="1104408"/>
                  <a:pt x="86682" y="1111761"/>
                  <a:pt x="99753" y="1122218"/>
                </a:cubicBezTo>
                <a:cubicBezTo>
                  <a:pt x="116672" y="1135753"/>
                  <a:pt x="120661" y="1145269"/>
                  <a:pt x="133004" y="1163782"/>
                </a:cubicBezTo>
                <a:cubicBezTo>
                  <a:pt x="135775" y="1172095"/>
                  <a:pt x="136223" y="1181590"/>
                  <a:pt x="141316" y="1188720"/>
                </a:cubicBezTo>
                <a:cubicBezTo>
                  <a:pt x="150427" y="1201475"/>
                  <a:pt x="174567" y="1221971"/>
                  <a:pt x="174567" y="1221971"/>
                </a:cubicBezTo>
                <a:cubicBezTo>
                  <a:pt x="177338" y="1230284"/>
                  <a:pt x="177787" y="1239779"/>
                  <a:pt x="182880" y="1246909"/>
                </a:cubicBezTo>
                <a:cubicBezTo>
                  <a:pt x="191991" y="1259664"/>
                  <a:pt x="207436" y="1267118"/>
                  <a:pt x="216131" y="1280160"/>
                </a:cubicBezTo>
                <a:cubicBezTo>
                  <a:pt x="236193" y="1310254"/>
                  <a:pt x="228288" y="1296162"/>
                  <a:pt x="241069" y="13217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Freeform 4"/>
          <p:cNvSpPr/>
          <p:nvPr/>
        </p:nvSpPr>
        <p:spPr>
          <a:xfrm>
            <a:off x="2468880" y="3316778"/>
            <a:ext cx="1155469" cy="872837"/>
          </a:xfrm>
          <a:custGeom>
            <a:avLst/>
            <a:gdLst>
              <a:gd name="connsiteX0" fmla="*/ 0 w 1155469"/>
              <a:gd name="connsiteY0" fmla="*/ 0 h 872837"/>
              <a:gd name="connsiteX1" fmla="*/ 41564 w 1155469"/>
              <a:gd name="connsiteY1" fmla="*/ 24938 h 872837"/>
              <a:gd name="connsiteX2" fmla="*/ 91440 w 1155469"/>
              <a:gd name="connsiteY2" fmla="*/ 66502 h 872837"/>
              <a:gd name="connsiteX3" fmla="*/ 116378 w 1155469"/>
              <a:gd name="connsiteY3" fmla="*/ 74815 h 872837"/>
              <a:gd name="connsiteX4" fmla="*/ 157942 w 1155469"/>
              <a:gd name="connsiteY4" fmla="*/ 108066 h 872837"/>
              <a:gd name="connsiteX5" fmla="*/ 191193 w 1155469"/>
              <a:gd name="connsiteY5" fmla="*/ 149629 h 872837"/>
              <a:gd name="connsiteX6" fmla="*/ 232756 w 1155469"/>
              <a:gd name="connsiteY6" fmla="*/ 191193 h 872837"/>
              <a:gd name="connsiteX7" fmla="*/ 307571 w 1155469"/>
              <a:gd name="connsiteY7" fmla="*/ 266007 h 872837"/>
              <a:gd name="connsiteX8" fmla="*/ 374073 w 1155469"/>
              <a:gd name="connsiteY8" fmla="*/ 332509 h 872837"/>
              <a:gd name="connsiteX9" fmla="*/ 390698 w 1155469"/>
              <a:gd name="connsiteY9" fmla="*/ 349135 h 872837"/>
              <a:gd name="connsiteX10" fmla="*/ 407324 w 1155469"/>
              <a:gd name="connsiteY10" fmla="*/ 365760 h 872837"/>
              <a:gd name="connsiteX11" fmla="*/ 440575 w 1155469"/>
              <a:gd name="connsiteY11" fmla="*/ 407324 h 872837"/>
              <a:gd name="connsiteX12" fmla="*/ 490451 w 1155469"/>
              <a:gd name="connsiteY12" fmla="*/ 440575 h 872837"/>
              <a:gd name="connsiteX13" fmla="*/ 540327 w 1155469"/>
              <a:gd name="connsiteY13" fmla="*/ 482138 h 872837"/>
              <a:gd name="connsiteX14" fmla="*/ 556953 w 1155469"/>
              <a:gd name="connsiteY14" fmla="*/ 498764 h 872837"/>
              <a:gd name="connsiteX15" fmla="*/ 590204 w 1155469"/>
              <a:gd name="connsiteY15" fmla="*/ 515389 h 872837"/>
              <a:gd name="connsiteX16" fmla="*/ 615142 w 1155469"/>
              <a:gd name="connsiteY16" fmla="*/ 532015 h 872837"/>
              <a:gd name="connsiteX17" fmla="*/ 681644 w 1155469"/>
              <a:gd name="connsiteY17" fmla="*/ 590204 h 872837"/>
              <a:gd name="connsiteX18" fmla="*/ 706582 w 1155469"/>
              <a:gd name="connsiteY18" fmla="*/ 606829 h 872837"/>
              <a:gd name="connsiteX19" fmla="*/ 723207 w 1155469"/>
              <a:gd name="connsiteY19" fmla="*/ 623455 h 872837"/>
              <a:gd name="connsiteX20" fmla="*/ 756458 w 1155469"/>
              <a:gd name="connsiteY20" fmla="*/ 631767 h 872837"/>
              <a:gd name="connsiteX21" fmla="*/ 781396 w 1155469"/>
              <a:gd name="connsiteY21" fmla="*/ 640080 h 872837"/>
              <a:gd name="connsiteX22" fmla="*/ 806335 w 1155469"/>
              <a:gd name="connsiteY22" fmla="*/ 656706 h 872837"/>
              <a:gd name="connsiteX23" fmla="*/ 864524 w 1155469"/>
              <a:gd name="connsiteY23" fmla="*/ 673331 h 872837"/>
              <a:gd name="connsiteX24" fmla="*/ 889462 w 1155469"/>
              <a:gd name="connsiteY24" fmla="*/ 689957 h 872837"/>
              <a:gd name="connsiteX25" fmla="*/ 914400 w 1155469"/>
              <a:gd name="connsiteY25" fmla="*/ 698269 h 872837"/>
              <a:gd name="connsiteX26" fmla="*/ 955964 w 1155469"/>
              <a:gd name="connsiteY26" fmla="*/ 723207 h 872837"/>
              <a:gd name="connsiteX27" fmla="*/ 980902 w 1155469"/>
              <a:gd name="connsiteY27" fmla="*/ 739833 h 872837"/>
              <a:gd name="connsiteX28" fmla="*/ 1030778 w 1155469"/>
              <a:gd name="connsiteY28" fmla="*/ 756458 h 872837"/>
              <a:gd name="connsiteX29" fmla="*/ 1072342 w 1155469"/>
              <a:gd name="connsiteY29" fmla="*/ 789709 h 872837"/>
              <a:gd name="connsiteX30" fmla="*/ 1122218 w 1155469"/>
              <a:gd name="connsiteY30" fmla="*/ 839586 h 872837"/>
              <a:gd name="connsiteX31" fmla="*/ 1138844 w 1155469"/>
              <a:gd name="connsiteY31" fmla="*/ 856211 h 872837"/>
              <a:gd name="connsiteX32" fmla="*/ 1155469 w 1155469"/>
              <a:gd name="connsiteY32" fmla="*/ 872837 h 8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5469" h="872837">
                <a:moveTo>
                  <a:pt x="0" y="0"/>
                </a:moveTo>
                <a:cubicBezTo>
                  <a:pt x="13855" y="8313"/>
                  <a:pt x="28638" y="15244"/>
                  <a:pt x="41564" y="24938"/>
                </a:cubicBezTo>
                <a:cubicBezTo>
                  <a:pt x="78338" y="52518"/>
                  <a:pt x="52666" y="47115"/>
                  <a:pt x="91440" y="66502"/>
                </a:cubicBezTo>
                <a:cubicBezTo>
                  <a:pt x="99277" y="70421"/>
                  <a:pt x="108541" y="70896"/>
                  <a:pt x="116378" y="74815"/>
                </a:cubicBezTo>
                <a:cubicBezTo>
                  <a:pt x="137352" y="85302"/>
                  <a:pt x="142478" y="92602"/>
                  <a:pt x="157942" y="108066"/>
                </a:cubicBezTo>
                <a:cubicBezTo>
                  <a:pt x="172186" y="150797"/>
                  <a:pt x="155804" y="118663"/>
                  <a:pt x="191193" y="149629"/>
                </a:cubicBezTo>
                <a:cubicBezTo>
                  <a:pt x="205938" y="162531"/>
                  <a:pt x="218901" y="177338"/>
                  <a:pt x="232756" y="191193"/>
                </a:cubicBezTo>
                <a:lnTo>
                  <a:pt x="307571" y="266007"/>
                </a:lnTo>
                <a:lnTo>
                  <a:pt x="374073" y="332509"/>
                </a:lnTo>
                <a:lnTo>
                  <a:pt x="390698" y="349135"/>
                </a:lnTo>
                <a:cubicBezTo>
                  <a:pt x="396240" y="354677"/>
                  <a:pt x="402977" y="359239"/>
                  <a:pt x="407324" y="365760"/>
                </a:cubicBezTo>
                <a:cubicBezTo>
                  <a:pt x="418231" y="382121"/>
                  <a:pt x="424781" y="395478"/>
                  <a:pt x="440575" y="407324"/>
                </a:cubicBezTo>
                <a:cubicBezTo>
                  <a:pt x="456560" y="419313"/>
                  <a:pt x="476322" y="426446"/>
                  <a:pt x="490451" y="440575"/>
                </a:cubicBezTo>
                <a:cubicBezTo>
                  <a:pt x="549691" y="499815"/>
                  <a:pt x="482460" y="435845"/>
                  <a:pt x="540327" y="482138"/>
                </a:cubicBezTo>
                <a:cubicBezTo>
                  <a:pt x="546447" y="487034"/>
                  <a:pt x="550432" y="494417"/>
                  <a:pt x="556953" y="498764"/>
                </a:cubicBezTo>
                <a:cubicBezTo>
                  <a:pt x="567264" y="505638"/>
                  <a:pt x="579445" y="509241"/>
                  <a:pt x="590204" y="515389"/>
                </a:cubicBezTo>
                <a:cubicBezTo>
                  <a:pt x="598878" y="520346"/>
                  <a:pt x="607012" y="526208"/>
                  <a:pt x="615142" y="532015"/>
                </a:cubicBezTo>
                <a:cubicBezTo>
                  <a:pt x="687542" y="583730"/>
                  <a:pt x="608491" y="527502"/>
                  <a:pt x="681644" y="590204"/>
                </a:cubicBezTo>
                <a:cubicBezTo>
                  <a:pt x="689229" y="596706"/>
                  <a:pt x="698781" y="600588"/>
                  <a:pt x="706582" y="606829"/>
                </a:cubicBezTo>
                <a:cubicBezTo>
                  <a:pt x="712702" y="611725"/>
                  <a:pt x="716197" y="619950"/>
                  <a:pt x="723207" y="623455"/>
                </a:cubicBezTo>
                <a:cubicBezTo>
                  <a:pt x="733426" y="628564"/>
                  <a:pt x="745473" y="628628"/>
                  <a:pt x="756458" y="631767"/>
                </a:cubicBezTo>
                <a:cubicBezTo>
                  <a:pt x="764883" y="634174"/>
                  <a:pt x="773559" y="636161"/>
                  <a:pt x="781396" y="640080"/>
                </a:cubicBezTo>
                <a:cubicBezTo>
                  <a:pt x="790332" y="644548"/>
                  <a:pt x="797399" y="652238"/>
                  <a:pt x="806335" y="656706"/>
                </a:cubicBezTo>
                <a:cubicBezTo>
                  <a:pt x="818256" y="662667"/>
                  <a:pt x="853876" y="670669"/>
                  <a:pt x="864524" y="673331"/>
                </a:cubicBezTo>
                <a:cubicBezTo>
                  <a:pt x="872837" y="678873"/>
                  <a:pt x="880526" y="685489"/>
                  <a:pt x="889462" y="689957"/>
                </a:cubicBezTo>
                <a:cubicBezTo>
                  <a:pt x="897299" y="693876"/>
                  <a:pt x="906886" y="693761"/>
                  <a:pt x="914400" y="698269"/>
                </a:cubicBezTo>
                <a:cubicBezTo>
                  <a:pt x="971451" y="732500"/>
                  <a:pt x="885318" y="699661"/>
                  <a:pt x="955964" y="723207"/>
                </a:cubicBezTo>
                <a:cubicBezTo>
                  <a:pt x="964277" y="728749"/>
                  <a:pt x="971772" y="735775"/>
                  <a:pt x="980902" y="739833"/>
                </a:cubicBezTo>
                <a:cubicBezTo>
                  <a:pt x="996916" y="746950"/>
                  <a:pt x="1030778" y="756458"/>
                  <a:pt x="1030778" y="756458"/>
                </a:cubicBezTo>
                <a:cubicBezTo>
                  <a:pt x="1087375" y="813055"/>
                  <a:pt x="998937" y="726790"/>
                  <a:pt x="1072342" y="789709"/>
                </a:cubicBezTo>
                <a:cubicBezTo>
                  <a:pt x="1072365" y="789729"/>
                  <a:pt x="1113894" y="831262"/>
                  <a:pt x="1122218" y="839586"/>
                </a:cubicBezTo>
                <a:lnTo>
                  <a:pt x="1138844" y="856211"/>
                </a:lnTo>
                <a:lnTo>
                  <a:pt x="1155469" y="8728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Freeform 5"/>
          <p:cNvSpPr/>
          <p:nvPr/>
        </p:nvSpPr>
        <p:spPr>
          <a:xfrm>
            <a:off x="3275215" y="3466407"/>
            <a:ext cx="332509" cy="1371648"/>
          </a:xfrm>
          <a:custGeom>
            <a:avLst/>
            <a:gdLst>
              <a:gd name="connsiteX0" fmla="*/ 332509 w 332509"/>
              <a:gd name="connsiteY0" fmla="*/ 0 h 1371648"/>
              <a:gd name="connsiteX1" fmla="*/ 290945 w 332509"/>
              <a:gd name="connsiteY1" fmla="*/ 91440 h 1371648"/>
              <a:gd name="connsiteX2" fmla="*/ 274320 w 332509"/>
              <a:gd name="connsiteY2" fmla="*/ 149629 h 1371648"/>
              <a:gd name="connsiteX3" fmla="*/ 257694 w 332509"/>
              <a:gd name="connsiteY3" fmla="*/ 174568 h 1371648"/>
              <a:gd name="connsiteX4" fmla="*/ 249381 w 332509"/>
              <a:gd name="connsiteY4" fmla="*/ 199506 h 1371648"/>
              <a:gd name="connsiteX5" fmla="*/ 232756 w 332509"/>
              <a:gd name="connsiteY5" fmla="*/ 224444 h 1371648"/>
              <a:gd name="connsiteX6" fmla="*/ 224443 w 332509"/>
              <a:gd name="connsiteY6" fmla="*/ 249382 h 1371648"/>
              <a:gd name="connsiteX7" fmla="*/ 199505 w 332509"/>
              <a:gd name="connsiteY7" fmla="*/ 266008 h 1371648"/>
              <a:gd name="connsiteX8" fmla="*/ 149629 w 332509"/>
              <a:gd name="connsiteY8" fmla="*/ 340822 h 1371648"/>
              <a:gd name="connsiteX9" fmla="*/ 133003 w 332509"/>
              <a:gd name="connsiteY9" fmla="*/ 365760 h 1371648"/>
              <a:gd name="connsiteX10" fmla="*/ 91440 w 332509"/>
              <a:gd name="connsiteY10" fmla="*/ 407324 h 1371648"/>
              <a:gd name="connsiteX11" fmla="*/ 58189 w 332509"/>
              <a:gd name="connsiteY11" fmla="*/ 448888 h 1371648"/>
              <a:gd name="connsiteX12" fmla="*/ 49876 w 332509"/>
              <a:gd name="connsiteY12" fmla="*/ 482138 h 1371648"/>
              <a:gd name="connsiteX13" fmla="*/ 33250 w 332509"/>
              <a:gd name="connsiteY13" fmla="*/ 498764 h 1371648"/>
              <a:gd name="connsiteX14" fmla="*/ 16625 w 332509"/>
              <a:gd name="connsiteY14" fmla="*/ 548640 h 1371648"/>
              <a:gd name="connsiteX15" fmla="*/ 0 w 332509"/>
              <a:gd name="connsiteY15" fmla="*/ 606829 h 1371648"/>
              <a:gd name="connsiteX16" fmla="*/ 8312 w 332509"/>
              <a:gd name="connsiteY16" fmla="*/ 1022466 h 1371648"/>
              <a:gd name="connsiteX17" fmla="*/ 24938 w 332509"/>
              <a:gd name="connsiteY17" fmla="*/ 1088968 h 1371648"/>
              <a:gd name="connsiteX18" fmla="*/ 33250 w 332509"/>
              <a:gd name="connsiteY18" fmla="*/ 1122218 h 1371648"/>
              <a:gd name="connsiteX19" fmla="*/ 49876 w 332509"/>
              <a:gd name="connsiteY19" fmla="*/ 1172095 h 1371648"/>
              <a:gd name="connsiteX20" fmla="*/ 66501 w 332509"/>
              <a:gd name="connsiteY20" fmla="*/ 1230284 h 1371648"/>
              <a:gd name="connsiteX21" fmla="*/ 83127 w 332509"/>
              <a:gd name="connsiteY21" fmla="*/ 1246909 h 1371648"/>
              <a:gd name="connsiteX22" fmla="*/ 116378 w 332509"/>
              <a:gd name="connsiteY22" fmla="*/ 1288473 h 1371648"/>
              <a:gd name="connsiteX23" fmla="*/ 182880 w 332509"/>
              <a:gd name="connsiteY23" fmla="*/ 1346662 h 1371648"/>
              <a:gd name="connsiteX24" fmla="*/ 207818 w 332509"/>
              <a:gd name="connsiteY24" fmla="*/ 1371600 h 137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2509" h="1371648">
                <a:moveTo>
                  <a:pt x="332509" y="0"/>
                </a:moveTo>
                <a:cubicBezTo>
                  <a:pt x="307140" y="42280"/>
                  <a:pt x="303366" y="41758"/>
                  <a:pt x="290945" y="91440"/>
                </a:cubicBezTo>
                <a:cubicBezTo>
                  <a:pt x="288283" y="102088"/>
                  <a:pt x="280281" y="137708"/>
                  <a:pt x="274320" y="149629"/>
                </a:cubicBezTo>
                <a:cubicBezTo>
                  <a:pt x="269852" y="158565"/>
                  <a:pt x="262162" y="165632"/>
                  <a:pt x="257694" y="174568"/>
                </a:cubicBezTo>
                <a:cubicBezTo>
                  <a:pt x="253775" y="182405"/>
                  <a:pt x="253300" y="191669"/>
                  <a:pt x="249381" y="199506"/>
                </a:cubicBezTo>
                <a:cubicBezTo>
                  <a:pt x="244913" y="208442"/>
                  <a:pt x="237224" y="215508"/>
                  <a:pt x="232756" y="224444"/>
                </a:cubicBezTo>
                <a:cubicBezTo>
                  <a:pt x="228837" y="232281"/>
                  <a:pt x="229917" y="242540"/>
                  <a:pt x="224443" y="249382"/>
                </a:cubicBezTo>
                <a:cubicBezTo>
                  <a:pt x="218202" y="257183"/>
                  <a:pt x="207818" y="260466"/>
                  <a:pt x="199505" y="266008"/>
                </a:cubicBezTo>
                <a:lnTo>
                  <a:pt x="149629" y="340822"/>
                </a:lnTo>
                <a:cubicBezTo>
                  <a:pt x="144087" y="349135"/>
                  <a:pt x="140067" y="358695"/>
                  <a:pt x="133003" y="365760"/>
                </a:cubicBezTo>
                <a:cubicBezTo>
                  <a:pt x="119149" y="379615"/>
                  <a:pt x="102309" y="391022"/>
                  <a:pt x="91440" y="407324"/>
                </a:cubicBezTo>
                <a:cubicBezTo>
                  <a:pt x="70467" y="438783"/>
                  <a:pt x="81878" y="425197"/>
                  <a:pt x="58189" y="448888"/>
                </a:cubicBezTo>
                <a:cubicBezTo>
                  <a:pt x="55418" y="459971"/>
                  <a:pt x="54985" y="471920"/>
                  <a:pt x="49876" y="482138"/>
                </a:cubicBezTo>
                <a:cubicBezTo>
                  <a:pt x="46371" y="489148"/>
                  <a:pt x="36755" y="491754"/>
                  <a:pt x="33250" y="498764"/>
                </a:cubicBezTo>
                <a:cubicBezTo>
                  <a:pt x="25413" y="514438"/>
                  <a:pt x="22167" y="532015"/>
                  <a:pt x="16625" y="548640"/>
                </a:cubicBezTo>
                <a:cubicBezTo>
                  <a:pt x="4698" y="584422"/>
                  <a:pt x="10439" y="565070"/>
                  <a:pt x="0" y="606829"/>
                </a:cubicBezTo>
                <a:cubicBezTo>
                  <a:pt x="2771" y="745375"/>
                  <a:pt x="1154" y="884078"/>
                  <a:pt x="8312" y="1022466"/>
                </a:cubicBezTo>
                <a:cubicBezTo>
                  <a:pt x="9492" y="1045285"/>
                  <a:pt x="19396" y="1066801"/>
                  <a:pt x="24938" y="1088968"/>
                </a:cubicBezTo>
                <a:cubicBezTo>
                  <a:pt x="27709" y="1100051"/>
                  <a:pt x="29637" y="1111380"/>
                  <a:pt x="33250" y="1122218"/>
                </a:cubicBezTo>
                <a:cubicBezTo>
                  <a:pt x="38792" y="1138844"/>
                  <a:pt x="45625" y="1155093"/>
                  <a:pt x="49876" y="1172095"/>
                </a:cubicBezTo>
                <a:cubicBezTo>
                  <a:pt x="51428" y="1178301"/>
                  <a:pt x="61392" y="1221769"/>
                  <a:pt x="66501" y="1230284"/>
                </a:cubicBezTo>
                <a:cubicBezTo>
                  <a:pt x="70533" y="1237004"/>
                  <a:pt x="77585" y="1241367"/>
                  <a:pt x="83127" y="1246909"/>
                </a:cubicBezTo>
                <a:cubicBezTo>
                  <a:pt x="97371" y="1289641"/>
                  <a:pt x="80989" y="1257507"/>
                  <a:pt x="116378" y="1288473"/>
                </a:cubicBezTo>
                <a:cubicBezTo>
                  <a:pt x="194178" y="1356549"/>
                  <a:pt x="126763" y="1309253"/>
                  <a:pt x="182880" y="1346662"/>
                </a:cubicBezTo>
                <a:cubicBezTo>
                  <a:pt x="201042" y="1373906"/>
                  <a:pt x="189514" y="1371600"/>
                  <a:pt x="207818" y="1371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Freeform 6"/>
          <p:cNvSpPr/>
          <p:nvPr/>
        </p:nvSpPr>
        <p:spPr>
          <a:xfrm>
            <a:off x="3291699" y="3466407"/>
            <a:ext cx="2477334" cy="2676698"/>
          </a:xfrm>
          <a:custGeom>
            <a:avLst/>
            <a:gdLst>
              <a:gd name="connsiteX0" fmla="*/ 1970257 w 2477334"/>
              <a:gd name="connsiteY0" fmla="*/ 0 h 2610196"/>
              <a:gd name="connsiteX1" fmla="*/ 1986883 w 2477334"/>
              <a:gd name="connsiteY1" fmla="*/ 41564 h 2610196"/>
              <a:gd name="connsiteX2" fmla="*/ 2003508 w 2477334"/>
              <a:gd name="connsiteY2" fmla="*/ 66502 h 2610196"/>
              <a:gd name="connsiteX3" fmla="*/ 2028446 w 2477334"/>
              <a:gd name="connsiteY3" fmla="*/ 108066 h 2610196"/>
              <a:gd name="connsiteX4" fmla="*/ 2036759 w 2477334"/>
              <a:gd name="connsiteY4" fmla="*/ 133004 h 2610196"/>
              <a:gd name="connsiteX5" fmla="*/ 2053385 w 2477334"/>
              <a:gd name="connsiteY5" fmla="*/ 166255 h 2610196"/>
              <a:gd name="connsiteX6" fmla="*/ 2078323 w 2477334"/>
              <a:gd name="connsiteY6" fmla="*/ 232756 h 2610196"/>
              <a:gd name="connsiteX7" fmla="*/ 2086636 w 2477334"/>
              <a:gd name="connsiteY7" fmla="*/ 257695 h 2610196"/>
              <a:gd name="connsiteX8" fmla="*/ 2103261 w 2477334"/>
              <a:gd name="connsiteY8" fmla="*/ 290946 h 2610196"/>
              <a:gd name="connsiteX9" fmla="*/ 2144825 w 2477334"/>
              <a:gd name="connsiteY9" fmla="*/ 349135 h 2610196"/>
              <a:gd name="connsiteX10" fmla="*/ 2153137 w 2477334"/>
              <a:gd name="connsiteY10" fmla="*/ 382386 h 2610196"/>
              <a:gd name="connsiteX11" fmla="*/ 2186388 w 2477334"/>
              <a:gd name="connsiteY11" fmla="*/ 432262 h 2610196"/>
              <a:gd name="connsiteX12" fmla="*/ 2194701 w 2477334"/>
              <a:gd name="connsiteY12" fmla="*/ 473826 h 2610196"/>
              <a:gd name="connsiteX13" fmla="*/ 2227952 w 2477334"/>
              <a:gd name="connsiteY13" fmla="*/ 532015 h 2610196"/>
              <a:gd name="connsiteX14" fmla="*/ 2236265 w 2477334"/>
              <a:gd name="connsiteY14" fmla="*/ 556953 h 2610196"/>
              <a:gd name="connsiteX15" fmla="*/ 2252890 w 2477334"/>
              <a:gd name="connsiteY15" fmla="*/ 581891 h 2610196"/>
              <a:gd name="connsiteX16" fmla="*/ 2269516 w 2477334"/>
              <a:gd name="connsiteY16" fmla="*/ 623455 h 2610196"/>
              <a:gd name="connsiteX17" fmla="*/ 2277828 w 2477334"/>
              <a:gd name="connsiteY17" fmla="*/ 648393 h 2610196"/>
              <a:gd name="connsiteX18" fmla="*/ 2294454 w 2477334"/>
              <a:gd name="connsiteY18" fmla="*/ 665018 h 2610196"/>
              <a:gd name="connsiteX19" fmla="*/ 2336017 w 2477334"/>
              <a:gd name="connsiteY19" fmla="*/ 723207 h 2610196"/>
              <a:gd name="connsiteX20" fmla="*/ 2360956 w 2477334"/>
              <a:gd name="connsiteY20" fmla="*/ 781396 h 2610196"/>
              <a:gd name="connsiteX21" fmla="*/ 2369268 w 2477334"/>
              <a:gd name="connsiteY21" fmla="*/ 822960 h 2610196"/>
              <a:gd name="connsiteX22" fmla="*/ 2402519 w 2477334"/>
              <a:gd name="connsiteY22" fmla="*/ 897775 h 2610196"/>
              <a:gd name="connsiteX23" fmla="*/ 2410832 w 2477334"/>
              <a:gd name="connsiteY23" fmla="*/ 931026 h 2610196"/>
              <a:gd name="connsiteX24" fmla="*/ 2435770 w 2477334"/>
              <a:gd name="connsiteY24" fmla="*/ 989215 h 2610196"/>
              <a:gd name="connsiteX25" fmla="*/ 2452396 w 2477334"/>
              <a:gd name="connsiteY25" fmla="*/ 1105593 h 2610196"/>
              <a:gd name="connsiteX26" fmla="*/ 2460708 w 2477334"/>
              <a:gd name="connsiteY26" fmla="*/ 1155469 h 2610196"/>
              <a:gd name="connsiteX27" fmla="*/ 2469021 w 2477334"/>
              <a:gd name="connsiteY27" fmla="*/ 1255222 h 2610196"/>
              <a:gd name="connsiteX28" fmla="*/ 2477334 w 2477334"/>
              <a:gd name="connsiteY28" fmla="*/ 1321724 h 2610196"/>
              <a:gd name="connsiteX29" fmla="*/ 2460708 w 2477334"/>
              <a:gd name="connsiteY29" fmla="*/ 1446415 h 2610196"/>
              <a:gd name="connsiteX30" fmla="*/ 2452396 w 2477334"/>
              <a:gd name="connsiteY30" fmla="*/ 1479666 h 2610196"/>
              <a:gd name="connsiteX31" fmla="*/ 2435770 w 2477334"/>
              <a:gd name="connsiteY31" fmla="*/ 1496291 h 2610196"/>
              <a:gd name="connsiteX32" fmla="*/ 2419145 w 2477334"/>
              <a:gd name="connsiteY32" fmla="*/ 1546167 h 2610196"/>
              <a:gd name="connsiteX33" fmla="*/ 2385894 w 2477334"/>
              <a:gd name="connsiteY33" fmla="*/ 1604356 h 2610196"/>
              <a:gd name="connsiteX34" fmla="*/ 2369268 w 2477334"/>
              <a:gd name="connsiteY34" fmla="*/ 1629295 h 2610196"/>
              <a:gd name="connsiteX35" fmla="*/ 2327705 w 2477334"/>
              <a:gd name="connsiteY35" fmla="*/ 1679171 h 2610196"/>
              <a:gd name="connsiteX36" fmla="*/ 2277828 w 2477334"/>
              <a:gd name="connsiteY36" fmla="*/ 1753986 h 2610196"/>
              <a:gd name="connsiteX37" fmla="*/ 2261203 w 2477334"/>
              <a:gd name="connsiteY37" fmla="*/ 1778924 h 2610196"/>
              <a:gd name="connsiteX38" fmla="*/ 2244577 w 2477334"/>
              <a:gd name="connsiteY38" fmla="*/ 1795549 h 2610196"/>
              <a:gd name="connsiteX39" fmla="*/ 2211326 w 2477334"/>
              <a:gd name="connsiteY39" fmla="*/ 1845426 h 2610196"/>
              <a:gd name="connsiteX40" fmla="*/ 2194701 w 2477334"/>
              <a:gd name="connsiteY40" fmla="*/ 1878676 h 2610196"/>
              <a:gd name="connsiteX41" fmla="*/ 2169763 w 2477334"/>
              <a:gd name="connsiteY41" fmla="*/ 1895302 h 2610196"/>
              <a:gd name="connsiteX42" fmla="*/ 2128199 w 2477334"/>
              <a:gd name="connsiteY42" fmla="*/ 1970116 h 2610196"/>
              <a:gd name="connsiteX43" fmla="*/ 2119886 w 2477334"/>
              <a:gd name="connsiteY43" fmla="*/ 2003367 h 2610196"/>
              <a:gd name="connsiteX44" fmla="*/ 2094948 w 2477334"/>
              <a:gd name="connsiteY44" fmla="*/ 2078182 h 2610196"/>
              <a:gd name="connsiteX45" fmla="*/ 2086636 w 2477334"/>
              <a:gd name="connsiteY45" fmla="*/ 2103120 h 2610196"/>
              <a:gd name="connsiteX46" fmla="*/ 2078323 w 2477334"/>
              <a:gd name="connsiteY46" fmla="*/ 2144684 h 2610196"/>
              <a:gd name="connsiteX47" fmla="*/ 2020134 w 2477334"/>
              <a:gd name="connsiteY47" fmla="*/ 2236124 h 2610196"/>
              <a:gd name="connsiteX48" fmla="*/ 1970257 w 2477334"/>
              <a:gd name="connsiteY48" fmla="*/ 2269375 h 2610196"/>
              <a:gd name="connsiteX49" fmla="*/ 1937006 w 2477334"/>
              <a:gd name="connsiteY49" fmla="*/ 2277687 h 2610196"/>
              <a:gd name="connsiteX50" fmla="*/ 1912068 w 2477334"/>
              <a:gd name="connsiteY50" fmla="*/ 2286000 h 2610196"/>
              <a:gd name="connsiteX51" fmla="*/ 1812316 w 2477334"/>
              <a:gd name="connsiteY51" fmla="*/ 2294313 h 2610196"/>
              <a:gd name="connsiteX52" fmla="*/ 1621123 w 2477334"/>
              <a:gd name="connsiteY52" fmla="*/ 2286000 h 2610196"/>
              <a:gd name="connsiteX53" fmla="*/ 1587872 w 2477334"/>
              <a:gd name="connsiteY53" fmla="*/ 2277687 h 2610196"/>
              <a:gd name="connsiteX54" fmla="*/ 1504745 w 2477334"/>
              <a:gd name="connsiteY54" fmla="*/ 2252749 h 2610196"/>
              <a:gd name="connsiteX55" fmla="*/ 1371741 w 2477334"/>
              <a:gd name="connsiteY55" fmla="*/ 2236124 h 2610196"/>
              <a:gd name="connsiteX56" fmla="*/ 1238737 w 2477334"/>
              <a:gd name="connsiteY56" fmla="*/ 2211186 h 2610196"/>
              <a:gd name="connsiteX57" fmla="*/ 1197174 w 2477334"/>
              <a:gd name="connsiteY57" fmla="*/ 2202873 h 2610196"/>
              <a:gd name="connsiteX58" fmla="*/ 1138985 w 2477334"/>
              <a:gd name="connsiteY58" fmla="*/ 2186247 h 2610196"/>
              <a:gd name="connsiteX59" fmla="*/ 1114046 w 2477334"/>
              <a:gd name="connsiteY59" fmla="*/ 2177935 h 2610196"/>
              <a:gd name="connsiteX60" fmla="*/ 1072483 w 2477334"/>
              <a:gd name="connsiteY60" fmla="*/ 2169622 h 2610196"/>
              <a:gd name="connsiteX61" fmla="*/ 1039232 w 2477334"/>
              <a:gd name="connsiteY61" fmla="*/ 2161309 h 2610196"/>
              <a:gd name="connsiteX62" fmla="*/ 981043 w 2477334"/>
              <a:gd name="connsiteY62" fmla="*/ 2152996 h 2610196"/>
              <a:gd name="connsiteX63" fmla="*/ 897916 w 2477334"/>
              <a:gd name="connsiteY63" fmla="*/ 2136371 h 2610196"/>
              <a:gd name="connsiteX64" fmla="*/ 756599 w 2477334"/>
              <a:gd name="connsiteY64" fmla="*/ 2144684 h 2610196"/>
              <a:gd name="connsiteX65" fmla="*/ 715036 w 2477334"/>
              <a:gd name="connsiteY65" fmla="*/ 2161309 h 2610196"/>
              <a:gd name="connsiteX66" fmla="*/ 665159 w 2477334"/>
              <a:gd name="connsiteY66" fmla="*/ 2177935 h 2610196"/>
              <a:gd name="connsiteX67" fmla="*/ 640221 w 2477334"/>
              <a:gd name="connsiteY67" fmla="*/ 2186247 h 2610196"/>
              <a:gd name="connsiteX68" fmla="*/ 573719 w 2477334"/>
              <a:gd name="connsiteY68" fmla="*/ 2219498 h 2610196"/>
              <a:gd name="connsiteX69" fmla="*/ 515530 w 2477334"/>
              <a:gd name="connsiteY69" fmla="*/ 2227811 h 2610196"/>
              <a:gd name="connsiteX70" fmla="*/ 449028 w 2477334"/>
              <a:gd name="connsiteY70" fmla="*/ 2244436 h 2610196"/>
              <a:gd name="connsiteX71" fmla="*/ 382526 w 2477334"/>
              <a:gd name="connsiteY71" fmla="*/ 2261062 h 2610196"/>
              <a:gd name="connsiteX72" fmla="*/ 357588 w 2477334"/>
              <a:gd name="connsiteY72" fmla="*/ 2269375 h 2610196"/>
              <a:gd name="connsiteX73" fmla="*/ 291086 w 2477334"/>
              <a:gd name="connsiteY73" fmla="*/ 2277687 h 2610196"/>
              <a:gd name="connsiteX74" fmla="*/ 224585 w 2477334"/>
              <a:gd name="connsiteY74" fmla="*/ 2294313 h 2610196"/>
              <a:gd name="connsiteX75" fmla="*/ 191334 w 2477334"/>
              <a:gd name="connsiteY75" fmla="*/ 2327564 h 2610196"/>
              <a:gd name="connsiteX76" fmla="*/ 174708 w 2477334"/>
              <a:gd name="connsiteY76" fmla="*/ 2344189 h 2610196"/>
              <a:gd name="connsiteX77" fmla="*/ 141457 w 2477334"/>
              <a:gd name="connsiteY77" fmla="*/ 2394066 h 2610196"/>
              <a:gd name="connsiteX78" fmla="*/ 99894 w 2477334"/>
              <a:gd name="connsiteY78" fmla="*/ 2443942 h 2610196"/>
              <a:gd name="connsiteX79" fmla="*/ 66643 w 2477334"/>
              <a:gd name="connsiteY79" fmla="*/ 2477193 h 2610196"/>
              <a:gd name="connsiteX80" fmla="*/ 33392 w 2477334"/>
              <a:gd name="connsiteY80" fmla="*/ 2527069 h 2610196"/>
              <a:gd name="connsiteX81" fmla="*/ 8454 w 2477334"/>
              <a:gd name="connsiteY81" fmla="*/ 2568633 h 2610196"/>
              <a:gd name="connsiteX82" fmla="*/ 8454 w 2477334"/>
              <a:gd name="connsiteY82" fmla="*/ 2610196 h 261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477334" h="2610196">
                <a:moveTo>
                  <a:pt x="1970257" y="0"/>
                </a:moveTo>
                <a:cubicBezTo>
                  <a:pt x="1975799" y="13855"/>
                  <a:pt x="1980210" y="28217"/>
                  <a:pt x="1986883" y="41564"/>
                </a:cubicBezTo>
                <a:cubicBezTo>
                  <a:pt x="1991351" y="50500"/>
                  <a:pt x="1998213" y="58030"/>
                  <a:pt x="2003508" y="66502"/>
                </a:cubicBezTo>
                <a:cubicBezTo>
                  <a:pt x="2012071" y="80203"/>
                  <a:pt x="2021220" y="93615"/>
                  <a:pt x="2028446" y="108066"/>
                </a:cubicBezTo>
                <a:cubicBezTo>
                  <a:pt x="2032365" y="115903"/>
                  <a:pt x="2033307" y="124950"/>
                  <a:pt x="2036759" y="133004"/>
                </a:cubicBezTo>
                <a:cubicBezTo>
                  <a:pt x="2041641" y="144394"/>
                  <a:pt x="2047843" y="155171"/>
                  <a:pt x="2053385" y="166255"/>
                </a:cubicBezTo>
                <a:cubicBezTo>
                  <a:pt x="2069422" y="246444"/>
                  <a:pt x="2049783" y="175677"/>
                  <a:pt x="2078323" y="232756"/>
                </a:cubicBezTo>
                <a:cubicBezTo>
                  <a:pt x="2082242" y="240594"/>
                  <a:pt x="2083184" y="249641"/>
                  <a:pt x="2086636" y="257695"/>
                </a:cubicBezTo>
                <a:cubicBezTo>
                  <a:pt x="2091517" y="269085"/>
                  <a:pt x="2097113" y="280187"/>
                  <a:pt x="2103261" y="290946"/>
                </a:cubicBezTo>
                <a:cubicBezTo>
                  <a:pt x="2112987" y="307967"/>
                  <a:pt x="2134116" y="334857"/>
                  <a:pt x="2144825" y="349135"/>
                </a:cubicBezTo>
                <a:cubicBezTo>
                  <a:pt x="2147596" y="360219"/>
                  <a:pt x="2148028" y="372167"/>
                  <a:pt x="2153137" y="382386"/>
                </a:cubicBezTo>
                <a:cubicBezTo>
                  <a:pt x="2162073" y="400258"/>
                  <a:pt x="2186388" y="432262"/>
                  <a:pt x="2186388" y="432262"/>
                </a:cubicBezTo>
                <a:cubicBezTo>
                  <a:pt x="2189159" y="446117"/>
                  <a:pt x="2190233" y="460422"/>
                  <a:pt x="2194701" y="473826"/>
                </a:cubicBezTo>
                <a:cubicBezTo>
                  <a:pt x="2209273" y="517542"/>
                  <a:pt x="2209710" y="495532"/>
                  <a:pt x="2227952" y="532015"/>
                </a:cubicBezTo>
                <a:cubicBezTo>
                  <a:pt x="2231871" y="539852"/>
                  <a:pt x="2232346" y="549116"/>
                  <a:pt x="2236265" y="556953"/>
                </a:cubicBezTo>
                <a:cubicBezTo>
                  <a:pt x="2240733" y="565889"/>
                  <a:pt x="2248422" y="572955"/>
                  <a:pt x="2252890" y="581891"/>
                </a:cubicBezTo>
                <a:cubicBezTo>
                  <a:pt x="2259563" y="595238"/>
                  <a:pt x="2264277" y="609483"/>
                  <a:pt x="2269516" y="623455"/>
                </a:cubicBezTo>
                <a:cubicBezTo>
                  <a:pt x="2272593" y="631659"/>
                  <a:pt x="2273320" y="640879"/>
                  <a:pt x="2277828" y="648393"/>
                </a:cubicBezTo>
                <a:cubicBezTo>
                  <a:pt x="2281860" y="655113"/>
                  <a:pt x="2289437" y="658997"/>
                  <a:pt x="2294454" y="665018"/>
                </a:cubicBezTo>
                <a:cubicBezTo>
                  <a:pt x="2302565" y="674751"/>
                  <a:pt x="2328164" y="709464"/>
                  <a:pt x="2336017" y="723207"/>
                </a:cubicBezTo>
                <a:cubicBezTo>
                  <a:pt x="2346590" y="741710"/>
                  <a:pt x="2355775" y="760672"/>
                  <a:pt x="2360956" y="781396"/>
                </a:cubicBezTo>
                <a:cubicBezTo>
                  <a:pt x="2364383" y="795103"/>
                  <a:pt x="2365841" y="809253"/>
                  <a:pt x="2369268" y="822960"/>
                </a:cubicBezTo>
                <a:cubicBezTo>
                  <a:pt x="2378531" y="860011"/>
                  <a:pt x="2384118" y="851772"/>
                  <a:pt x="2402519" y="897775"/>
                </a:cubicBezTo>
                <a:cubicBezTo>
                  <a:pt x="2406762" y="908383"/>
                  <a:pt x="2407693" y="920041"/>
                  <a:pt x="2410832" y="931026"/>
                </a:cubicBezTo>
                <a:cubicBezTo>
                  <a:pt x="2418986" y="959564"/>
                  <a:pt x="2420993" y="959661"/>
                  <a:pt x="2435770" y="989215"/>
                </a:cubicBezTo>
                <a:cubicBezTo>
                  <a:pt x="2441312" y="1028008"/>
                  <a:pt x="2445954" y="1066940"/>
                  <a:pt x="2452396" y="1105593"/>
                </a:cubicBezTo>
                <a:cubicBezTo>
                  <a:pt x="2455167" y="1122218"/>
                  <a:pt x="2458847" y="1138717"/>
                  <a:pt x="2460708" y="1155469"/>
                </a:cubicBezTo>
                <a:cubicBezTo>
                  <a:pt x="2464393" y="1188631"/>
                  <a:pt x="2465701" y="1222021"/>
                  <a:pt x="2469021" y="1255222"/>
                </a:cubicBezTo>
                <a:cubicBezTo>
                  <a:pt x="2471244" y="1277451"/>
                  <a:pt x="2474563" y="1299557"/>
                  <a:pt x="2477334" y="1321724"/>
                </a:cubicBezTo>
                <a:cubicBezTo>
                  <a:pt x="2470082" y="1394242"/>
                  <a:pt x="2473231" y="1390061"/>
                  <a:pt x="2460708" y="1446415"/>
                </a:cubicBezTo>
                <a:cubicBezTo>
                  <a:pt x="2458230" y="1457568"/>
                  <a:pt x="2457505" y="1469447"/>
                  <a:pt x="2452396" y="1479666"/>
                </a:cubicBezTo>
                <a:cubicBezTo>
                  <a:pt x="2448891" y="1486676"/>
                  <a:pt x="2441312" y="1490749"/>
                  <a:pt x="2435770" y="1496291"/>
                </a:cubicBezTo>
                <a:cubicBezTo>
                  <a:pt x="2430228" y="1512916"/>
                  <a:pt x="2428866" y="1531586"/>
                  <a:pt x="2419145" y="1546167"/>
                </a:cubicBezTo>
                <a:cubicBezTo>
                  <a:pt x="2378638" y="1606928"/>
                  <a:pt x="2428081" y="1530528"/>
                  <a:pt x="2385894" y="1604356"/>
                </a:cubicBezTo>
                <a:cubicBezTo>
                  <a:pt x="2380937" y="1613031"/>
                  <a:pt x="2374225" y="1620620"/>
                  <a:pt x="2369268" y="1629295"/>
                </a:cubicBezTo>
                <a:cubicBezTo>
                  <a:pt x="2343307" y="1674727"/>
                  <a:pt x="2366878" y="1653056"/>
                  <a:pt x="2327705" y="1679171"/>
                </a:cubicBezTo>
                <a:lnTo>
                  <a:pt x="2277828" y="1753986"/>
                </a:lnTo>
                <a:cubicBezTo>
                  <a:pt x="2272286" y="1762299"/>
                  <a:pt x="2268268" y="1771860"/>
                  <a:pt x="2261203" y="1778924"/>
                </a:cubicBezTo>
                <a:cubicBezTo>
                  <a:pt x="2255661" y="1784466"/>
                  <a:pt x="2249279" y="1789279"/>
                  <a:pt x="2244577" y="1795549"/>
                </a:cubicBezTo>
                <a:cubicBezTo>
                  <a:pt x="2232588" y="1811534"/>
                  <a:pt x="2220262" y="1827554"/>
                  <a:pt x="2211326" y="1845426"/>
                </a:cubicBezTo>
                <a:cubicBezTo>
                  <a:pt x="2205784" y="1856509"/>
                  <a:pt x="2202634" y="1869157"/>
                  <a:pt x="2194701" y="1878676"/>
                </a:cubicBezTo>
                <a:cubicBezTo>
                  <a:pt x="2188305" y="1886351"/>
                  <a:pt x="2178076" y="1889760"/>
                  <a:pt x="2169763" y="1895302"/>
                </a:cubicBezTo>
                <a:cubicBezTo>
                  <a:pt x="2139993" y="1939956"/>
                  <a:pt x="2139173" y="1931709"/>
                  <a:pt x="2128199" y="1970116"/>
                </a:cubicBezTo>
                <a:cubicBezTo>
                  <a:pt x="2125060" y="1981101"/>
                  <a:pt x="2123169" y="1992424"/>
                  <a:pt x="2119886" y="2003367"/>
                </a:cubicBezTo>
                <a:cubicBezTo>
                  <a:pt x="2119867" y="2003429"/>
                  <a:pt x="2099115" y="2065682"/>
                  <a:pt x="2094948" y="2078182"/>
                </a:cubicBezTo>
                <a:cubicBezTo>
                  <a:pt x="2092177" y="2086495"/>
                  <a:pt x="2088354" y="2094528"/>
                  <a:pt x="2086636" y="2103120"/>
                </a:cubicBezTo>
                <a:cubicBezTo>
                  <a:pt x="2083865" y="2116975"/>
                  <a:pt x="2082041" y="2131053"/>
                  <a:pt x="2078323" y="2144684"/>
                </a:cubicBezTo>
                <a:cubicBezTo>
                  <a:pt x="2065935" y="2190104"/>
                  <a:pt x="2062423" y="2207932"/>
                  <a:pt x="2020134" y="2236124"/>
                </a:cubicBezTo>
                <a:cubicBezTo>
                  <a:pt x="2003508" y="2247208"/>
                  <a:pt x="1989642" y="2264529"/>
                  <a:pt x="1970257" y="2269375"/>
                </a:cubicBezTo>
                <a:cubicBezTo>
                  <a:pt x="1959173" y="2272146"/>
                  <a:pt x="1947991" y="2274548"/>
                  <a:pt x="1937006" y="2277687"/>
                </a:cubicBezTo>
                <a:cubicBezTo>
                  <a:pt x="1928581" y="2280094"/>
                  <a:pt x="1920753" y="2284842"/>
                  <a:pt x="1912068" y="2286000"/>
                </a:cubicBezTo>
                <a:cubicBezTo>
                  <a:pt x="1878995" y="2290410"/>
                  <a:pt x="1845567" y="2291542"/>
                  <a:pt x="1812316" y="2294313"/>
                </a:cubicBezTo>
                <a:cubicBezTo>
                  <a:pt x="1748585" y="2291542"/>
                  <a:pt x="1684740" y="2290713"/>
                  <a:pt x="1621123" y="2286000"/>
                </a:cubicBezTo>
                <a:cubicBezTo>
                  <a:pt x="1609729" y="2285156"/>
                  <a:pt x="1598815" y="2280970"/>
                  <a:pt x="1587872" y="2277687"/>
                </a:cubicBezTo>
                <a:cubicBezTo>
                  <a:pt x="1565060" y="2270844"/>
                  <a:pt x="1530287" y="2256580"/>
                  <a:pt x="1504745" y="2252749"/>
                </a:cubicBezTo>
                <a:cubicBezTo>
                  <a:pt x="1460560" y="2246121"/>
                  <a:pt x="1415813" y="2243470"/>
                  <a:pt x="1371741" y="2236124"/>
                </a:cubicBezTo>
                <a:cubicBezTo>
                  <a:pt x="1294001" y="2223167"/>
                  <a:pt x="1338376" y="2231114"/>
                  <a:pt x="1238737" y="2211186"/>
                </a:cubicBezTo>
                <a:cubicBezTo>
                  <a:pt x="1224883" y="2208415"/>
                  <a:pt x="1210578" y="2207341"/>
                  <a:pt x="1197174" y="2202873"/>
                </a:cubicBezTo>
                <a:cubicBezTo>
                  <a:pt x="1137407" y="2182950"/>
                  <a:pt x="1212016" y="2207112"/>
                  <a:pt x="1138985" y="2186247"/>
                </a:cubicBezTo>
                <a:cubicBezTo>
                  <a:pt x="1130560" y="2183840"/>
                  <a:pt x="1122547" y="2180060"/>
                  <a:pt x="1114046" y="2177935"/>
                </a:cubicBezTo>
                <a:cubicBezTo>
                  <a:pt x="1100339" y="2174508"/>
                  <a:pt x="1086275" y="2172687"/>
                  <a:pt x="1072483" y="2169622"/>
                </a:cubicBezTo>
                <a:cubicBezTo>
                  <a:pt x="1061330" y="2167144"/>
                  <a:pt x="1050473" y="2163353"/>
                  <a:pt x="1039232" y="2161309"/>
                </a:cubicBezTo>
                <a:cubicBezTo>
                  <a:pt x="1019955" y="2157804"/>
                  <a:pt x="1000338" y="2156401"/>
                  <a:pt x="981043" y="2152996"/>
                </a:cubicBezTo>
                <a:cubicBezTo>
                  <a:pt x="953215" y="2148085"/>
                  <a:pt x="897916" y="2136371"/>
                  <a:pt x="897916" y="2136371"/>
                </a:cubicBezTo>
                <a:cubicBezTo>
                  <a:pt x="850810" y="2139142"/>
                  <a:pt x="803353" y="2138308"/>
                  <a:pt x="756599" y="2144684"/>
                </a:cubicBezTo>
                <a:cubicBezTo>
                  <a:pt x="741814" y="2146700"/>
                  <a:pt x="729059" y="2156210"/>
                  <a:pt x="715036" y="2161309"/>
                </a:cubicBezTo>
                <a:cubicBezTo>
                  <a:pt x="698566" y="2167298"/>
                  <a:pt x="681785" y="2172393"/>
                  <a:pt x="665159" y="2177935"/>
                </a:cubicBezTo>
                <a:cubicBezTo>
                  <a:pt x="656846" y="2180706"/>
                  <a:pt x="648058" y="2182328"/>
                  <a:pt x="640221" y="2186247"/>
                </a:cubicBezTo>
                <a:cubicBezTo>
                  <a:pt x="618054" y="2197331"/>
                  <a:pt x="598254" y="2215993"/>
                  <a:pt x="573719" y="2219498"/>
                </a:cubicBezTo>
                <a:lnTo>
                  <a:pt x="515530" y="2227811"/>
                </a:lnTo>
                <a:cubicBezTo>
                  <a:pt x="467853" y="2243704"/>
                  <a:pt x="514237" y="2229388"/>
                  <a:pt x="449028" y="2244436"/>
                </a:cubicBezTo>
                <a:cubicBezTo>
                  <a:pt x="426764" y="2249574"/>
                  <a:pt x="404203" y="2253836"/>
                  <a:pt x="382526" y="2261062"/>
                </a:cubicBezTo>
                <a:cubicBezTo>
                  <a:pt x="374213" y="2263833"/>
                  <a:pt x="366209" y="2267808"/>
                  <a:pt x="357588" y="2269375"/>
                </a:cubicBezTo>
                <a:cubicBezTo>
                  <a:pt x="335609" y="2273371"/>
                  <a:pt x="313166" y="2274290"/>
                  <a:pt x="291086" y="2277687"/>
                </a:cubicBezTo>
                <a:cubicBezTo>
                  <a:pt x="253830" y="2283419"/>
                  <a:pt x="254927" y="2284199"/>
                  <a:pt x="224585" y="2294313"/>
                </a:cubicBezTo>
                <a:lnTo>
                  <a:pt x="191334" y="2327564"/>
                </a:lnTo>
                <a:cubicBezTo>
                  <a:pt x="185792" y="2333106"/>
                  <a:pt x="179055" y="2337668"/>
                  <a:pt x="174708" y="2344189"/>
                </a:cubicBezTo>
                <a:cubicBezTo>
                  <a:pt x="163624" y="2360815"/>
                  <a:pt x="155586" y="2379937"/>
                  <a:pt x="141457" y="2394066"/>
                </a:cubicBezTo>
                <a:cubicBezTo>
                  <a:pt x="54981" y="2480542"/>
                  <a:pt x="169333" y="2362929"/>
                  <a:pt x="99894" y="2443942"/>
                </a:cubicBezTo>
                <a:cubicBezTo>
                  <a:pt x="89693" y="2455843"/>
                  <a:pt x="75338" y="2464151"/>
                  <a:pt x="66643" y="2477193"/>
                </a:cubicBezTo>
                <a:cubicBezTo>
                  <a:pt x="55559" y="2493818"/>
                  <a:pt x="39711" y="2508113"/>
                  <a:pt x="33392" y="2527069"/>
                </a:cubicBezTo>
                <a:cubicBezTo>
                  <a:pt x="22601" y="2559442"/>
                  <a:pt x="31275" y="2545811"/>
                  <a:pt x="8454" y="2568633"/>
                </a:cubicBezTo>
                <a:cubicBezTo>
                  <a:pt x="-1818" y="2599449"/>
                  <a:pt x="-3778" y="2585734"/>
                  <a:pt x="8454" y="26101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Freeform 7"/>
          <p:cNvSpPr/>
          <p:nvPr/>
        </p:nvSpPr>
        <p:spPr>
          <a:xfrm>
            <a:off x="2078038" y="3316778"/>
            <a:ext cx="5095846" cy="864524"/>
          </a:xfrm>
          <a:custGeom>
            <a:avLst/>
            <a:gdLst>
              <a:gd name="connsiteX0" fmla="*/ 5095846 w 5095846"/>
              <a:gd name="connsiteY0" fmla="*/ 0 h 864524"/>
              <a:gd name="connsiteX1" fmla="*/ 5054282 w 5095846"/>
              <a:gd name="connsiteY1" fmla="*/ 33251 h 864524"/>
              <a:gd name="connsiteX2" fmla="*/ 5029344 w 5095846"/>
              <a:gd name="connsiteY2" fmla="*/ 41564 h 864524"/>
              <a:gd name="connsiteX3" fmla="*/ 5012718 w 5095846"/>
              <a:gd name="connsiteY3" fmla="*/ 58189 h 864524"/>
              <a:gd name="connsiteX4" fmla="*/ 4946217 w 5095846"/>
              <a:gd name="connsiteY4" fmla="*/ 74815 h 864524"/>
              <a:gd name="connsiteX5" fmla="*/ 4879715 w 5095846"/>
              <a:gd name="connsiteY5" fmla="*/ 99753 h 864524"/>
              <a:gd name="connsiteX6" fmla="*/ 4838151 w 5095846"/>
              <a:gd name="connsiteY6" fmla="*/ 108066 h 864524"/>
              <a:gd name="connsiteX7" fmla="*/ 4771649 w 5095846"/>
              <a:gd name="connsiteY7" fmla="*/ 124691 h 864524"/>
              <a:gd name="connsiteX8" fmla="*/ 4746711 w 5095846"/>
              <a:gd name="connsiteY8" fmla="*/ 141317 h 864524"/>
              <a:gd name="connsiteX9" fmla="*/ 4721773 w 5095846"/>
              <a:gd name="connsiteY9" fmla="*/ 149629 h 864524"/>
              <a:gd name="connsiteX10" fmla="*/ 4622020 w 5095846"/>
              <a:gd name="connsiteY10" fmla="*/ 166255 h 864524"/>
              <a:gd name="connsiteX11" fmla="*/ 4563831 w 5095846"/>
              <a:gd name="connsiteY11" fmla="*/ 182880 h 864524"/>
              <a:gd name="connsiteX12" fmla="*/ 4513955 w 5095846"/>
              <a:gd name="connsiteY12" fmla="*/ 191193 h 864524"/>
              <a:gd name="connsiteX13" fmla="*/ 4430827 w 5095846"/>
              <a:gd name="connsiteY13" fmla="*/ 216131 h 864524"/>
              <a:gd name="connsiteX14" fmla="*/ 4356013 w 5095846"/>
              <a:gd name="connsiteY14" fmla="*/ 224444 h 864524"/>
              <a:gd name="connsiteX15" fmla="*/ 4247947 w 5095846"/>
              <a:gd name="connsiteY15" fmla="*/ 249382 h 864524"/>
              <a:gd name="connsiteX16" fmla="*/ 4214697 w 5095846"/>
              <a:gd name="connsiteY16" fmla="*/ 257695 h 864524"/>
              <a:gd name="connsiteX17" fmla="*/ 4048442 w 5095846"/>
              <a:gd name="connsiteY17" fmla="*/ 274320 h 864524"/>
              <a:gd name="connsiteX18" fmla="*/ 3998566 w 5095846"/>
              <a:gd name="connsiteY18" fmla="*/ 282633 h 864524"/>
              <a:gd name="connsiteX19" fmla="*/ 3940377 w 5095846"/>
              <a:gd name="connsiteY19" fmla="*/ 299258 h 864524"/>
              <a:gd name="connsiteX20" fmla="*/ 3840624 w 5095846"/>
              <a:gd name="connsiteY20" fmla="*/ 307571 h 864524"/>
              <a:gd name="connsiteX21" fmla="*/ 3774122 w 5095846"/>
              <a:gd name="connsiteY21" fmla="*/ 315884 h 864524"/>
              <a:gd name="connsiteX22" fmla="*/ 3599555 w 5095846"/>
              <a:gd name="connsiteY22" fmla="*/ 332509 h 864524"/>
              <a:gd name="connsiteX23" fmla="*/ 3358486 w 5095846"/>
              <a:gd name="connsiteY23" fmla="*/ 340822 h 864524"/>
              <a:gd name="connsiteX24" fmla="*/ 3325235 w 5095846"/>
              <a:gd name="connsiteY24" fmla="*/ 349135 h 864524"/>
              <a:gd name="connsiteX25" fmla="*/ 2984413 w 5095846"/>
              <a:gd name="connsiteY25" fmla="*/ 349135 h 864524"/>
              <a:gd name="connsiteX26" fmla="*/ 2959475 w 5095846"/>
              <a:gd name="connsiteY26" fmla="*/ 340822 h 864524"/>
              <a:gd name="connsiteX27" fmla="*/ 2917911 w 5095846"/>
              <a:gd name="connsiteY27" fmla="*/ 332509 h 864524"/>
              <a:gd name="connsiteX28" fmla="*/ 2884660 w 5095846"/>
              <a:gd name="connsiteY28" fmla="*/ 315884 h 864524"/>
              <a:gd name="connsiteX29" fmla="*/ 2469024 w 5095846"/>
              <a:gd name="connsiteY29" fmla="*/ 324197 h 864524"/>
              <a:gd name="connsiteX30" fmla="*/ 2410835 w 5095846"/>
              <a:gd name="connsiteY30" fmla="*/ 340822 h 864524"/>
              <a:gd name="connsiteX31" fmla="*/ 2360958 w 5095846"/>
              <a:gd name="connsiteY31" fmla="*/ 349135 h 864524"/>
              <a:gd name="connsiteX32" fmla="*/ 2294457 w 5095846"/>
              <a:gd name="connsiteY32" fmla="*/ 365760 h 864524"/>
              <a:gd name="connsiteX33" fmla="*/ 2227955 w 5095846"/>
              <a:gd name="connsiteY33" fmla="*/ 374073 h 864524"/>
              <a:gd name="connsiteX34" fmla="*/ 2078326 w 5095846"/>
              <a:gd name="connsiteY34" fmla="*/ 390698 h 864524"/>
              <a:gd name="connsiteX35" fmla="*/ 1828944 w 5095846"/>
              <a:gd name="connsiteY35" fmla="*/ 399011 h 864524"/>
              <a:gd name="connsiteX36" fmla="*/ 972733 w 5095846"/>
              <a:gd name="connsiteY36" fmla="*/ 415637 h 864524"/>
              <a:gd name="connsiteX37" fmla="*/ 906231 w 5095846"/>
              <a:gd name="connsiteY37" fmla="*/ 432262 h 864524"/>
              <a:gd name="connsiteX38" fmla="*/ 856355 w 5095846"/>
              <a:gd name="connsiteY38" fmla="*/ 448887 h 864524"/>
              <a:gd name="connsiteX39" fmla="*/ 798166 w 5095846"/>
              <a:gd name="connsiteY39" fmla="*/ 465513 h 864524"/>
              <a:gd name="connsiteX40" fmla="*/ 756602 w 5095846"/>
              <a:gd name="connsiteY40" fmla="*/ 498764 h 864524"/>
              <a:gd name="connsiteX41" fmla="*/ 731664 w 5095846"/>
              <a:gd name="connsiteY41" fmla="*/ 507077 h 864524"/>
              <a:gd name="connsiteX42" fmla="*/ 656849 w 5095846"/>
              <a:gd name="connsiteY42" fmla="*/ 548640 h 864524"/>
              <a:gd name="connsiteX43" fmla="*/ 640224 w 5095846"/>
              <a:gd name="connsiteY43" fmla="*/ 565266 h 864524"/>
              <a:gd name="connsiteX44" fmla="*/ 523846 w 5095846"/>
              <a:gd name="connsiteY44" fmla="*/ 598517 h 864524"/>
              <a:gd name="connsiteX45" fmla="*/ 440718 w 5095846"/>
              <a:gd name="connsiteY45" fmla="*/ 623455 h 864524"/>
              <a:gd name="connsiteX46" fmla="*/ 349278 w 5095846"/>
              <a:gd name="connsiteY46" fmla="*/ 656706 h 864524"/>
              <a:gd name="connsiteX47" fmla="*/ 316027 w 5095846"/>
              <a:gd name="connsiteY47" fmla="*/ 673331 h 864524"/>
              <a:gd name="connsiteX48" fmla="*/ 291089 w 5095846"/>
              <a:gd name="connsiteY48" fmla="*/ 681644 h 864524"/>
              <a:gd name="connsiteX49" fmla="*/ 216275 w 5095846"/>
              <a:gd name="connsiteY49" fmla="*/ 723207 h 864524"/>
              <a:gd name="connsiteX50" fmla="*/ 158086 w 5095846"/>
              <a:gd name="connsiteY50" fmla="*/ 748146 h 864524"/>
              <a:gd name="connsiteX51" fmla="*/ 133147 w 5095846"/>
              <a:gd name="connsiteY51" fmla="*/ 764771 h 864524"/>
              <a:gd name="connsiteX52" fmla="*/ 108209 w 5095846"/>
              <a:gd name="connsiteY52" fmla="*/ 773084 h 864524"/>
              <a:gd name="connsiteX53" fmla="*/ 58333 w 5095846"/>
              <a:gd name="connsiteY53" fmla="*/ 798022 h 864524"/>
              <a:gd name="connsiteX54" fmla="*/ 41707 w 5095846"/>
              <a:gd name="connsiteY54" fmla="*/ 814647 h 864524"/>
              <a:gd name="connsiteX55" fmla="*/ 144 w 5095846"/>
              <a:gd name="connsiteY55" fmla="*/ 847898 h 864524"/>
              <a:gd name="connsiteX56" fmla="*/ 8457 w 5095846"/>
              <a:gd name="connsiteY56" fmla="*/ 864524 h 86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95846" h="864524">
                <a:moveTo>
                  <a:pt x="5095846" y="0"/>
                </a:moveTo>
                <a:cubicBezTo>
                  <a:pt x="5081991" y="11084"/>
                  <a:pt x="5069328" y="23847"/>
                  <a:pt x="5054282" y="33251"/>
                </a:cubicBezTo>
                <a:cubicBezTo>
                  <a:pt x="5046852" y="37895"/>
                  <a:pt x="5036858" y="37056"/>
                  <a:pt x="5029344" y="41564"/>
                </a:cubicBezTo>
                <a:cubicBezTo>
                  <a:pt x="5022624" y="45596"/>
                  <a:pt x="5019995" y="55278"/>
                  <a:pt x="5012718" y="58189"/>
                </a:cubicBezTo>
                <a:cubicBezTo>
                  <a:pt x="4991503" y="66675"/>
                  <a:pt x="4966654" y="64597"/>
                  <a:pt x="4946217" y="74815"/>
                </a:cubicBezTo>
                <a:cubicBezTo>
                  <a:pt x="4907658" y="94094"/>
                  <a:pt x="4920460" y="90698"/>
                  <a:pt x="4879715" y="99753"/>
                </a:cubicBezTo>
                <a:cubicBezTo>
                  <a:pt x="4865922" y="102818"/>
                  <a:pt x="4851918" y="104889"/>
                  <a:pt x="4838151" y="108066"/>
                </a:cubicBezTo>
                <a:cubicBezTo>
                  <a:pt x="4815887" y="113204"/>
                  <a:pt x="4771649" y="124691"/>
                  <a:pt x="4771649" y="124691"/>
                </a:cubicBezTo>
                <a:cubicBezTo>
                  <a:pt x="4763336" y="130233"/>
                  <a:pt x="4755647" y="136849"/>
                  <a:pt x="4746711" y="141317"/>
                </a:cubicBezTo>
                <a:cubicBezTo>
                  <a:pt x="4738874" y="145236"/>
                  <a:pt x="4730274" y="147504"/>
                  <a:pt x="4721773" y="149629"/>
                </a:cubicBezTo>
                <a:cubicBezTo>
                  <a:pt x="4675822" y="161117"/>
                  <a:pt x="4673637" y="156870"/>
                  <a:pt x="4622020" y="166255"/>
                </a:cubicBezTo>
                <a:cubicBezTo>
                  <a:pt x="4522442" y="184360"/>
                  <a:pt x="4643958" y="165073"/>
                  <a:pt x="4563831" y="182880"/>
                </a:cubicBezTo>
                <a:cubicBezTo>
                  <a:pt x="4547378" y="186536"/>
                  <a:pt x="4530306" y="187105"/>
                  <a:pt x="4513955" y="191193"/>
                </a:cubicBezTo>
                <a:cubicBezTo>
                  <a:pt x="4477714" y="200253"/>
                  <a:pt x="4465124" y="210854"/>
                  <a:pt x="4430827" y="216131"/>
                </a:cubicBezTo>
                <a:cubicBezTo>
                  <a:pt x="4406027" y="219946"/>
                  <a:pt x="4380951" y="221673"/>
                  <a:pt x="4356013" y="224444"/>
                </a:cubicBezTo>
                <a:cubicBezTo>
                  <a:pt x="4192978" y="265202"/>
                  <a:pt x="4363132" y="223784"/>
                  <a:pt x="4247947" y="249382"/>
                </a:cubicBezTo>
                <a:cubicBezTo>
                  <a:pt x="4236795" y="251860"/>
                  <a:pt x="4225966" y="255817"/>
                  <a:pt x="4214697" y="257695"/>
                </a:cubicBezTo>
                <a:cubicBezTo>
                  <a:pt x="4164905" y="265994"/>
                  <a:pt x="4096050" y="270353"/>
                  <a:pt x="4048442" y="274320"/>
                </a:cubicBezTo>
                <a:cubicBezTo>
                  <a:pt x="4031817" y="277091"/>
                  <a:pt x="4015019" y="278977"/>
                  <a:pt x="3998566" y="282633"/>
                </a:cubicBezTo>
                <a:cubicBezTo>
                  <a:pt x="3963072" y="290521"/>
                  <a:pt x="3981759" y="294085"/>
                  <a:pt x="3940377" y="299258"/>
                </a:cubicBezTo>
                <a:cubicBezTo>
                  <a:pt x="3907268" y="303396"/>
                  <a:pt x="3873825" y="304251"/>
                  <a:pt x="3840624" y="307571"/>
                </a:cubicBezTo>
                <a:cubicBezTo>
                  <a:pt x="3818395" y="309794"/>
                  <a:pt x="3796309" y="313274"/>
                  <a:pt x="3774122" y="315884"/>
                </a:cubicBezTo>
                <a:cubicBezTo>
                  <a:pt x="3723455" y="321845"/>
                  <a:pt x="3648104" y="330141"/>
                  <a:pt x="3599555" y="332509"/>
                </a:cubicBezTo>
                <a:cubicBezTo>
                  <a:pt x="3519246" y="336426"/>
                  <a:pt x="3438842" y="338051"/>
                  <a:pt x="3358486" y="340822"/>
                </a:cubicBezTo>
                <a:cubicBezTo>
                  <a:pt x="3347402" y="343593"/>
                  <a:pt x="3336590" y="347873"/>
                  <a:pt x="3325235" y="349135"/>
                </a:cubicBezTo>
                <a:cubicBezTo>
                  <a:pt x="3185363" y="364676"/>
                  <a:pt x="3149198" y="355238"/>
                  <a:pt x="2984413" y="349135"/>
                </a:cubicBezTo>
                <a:cubicBezTo>
                  <a:pt x="2976100" y="346364"/>
                  <a:pt x="2967976" y="342947"/>
                  <a:pt x="2959475" y="340822"/>
                </a:cubicBezTo>
                <a:cubicBezTo>
                  <a:pt x="2945768" y="337395"/>
                  <a:pt x="2931315" y="336977"/>
                  <a:pt x="2917911" y="332509"/>
                </a:cubicBezTo>
                <a:cubicBezTo>
                  <a:pt x="2906155" y="328590"/>
                  <a:pt x="2895744" y="321426"/>
                  <a:pt x="2884660" y="315884"/>
                </a:cubicBezTo>
                <a:lnTo>
                  <a:pt x="2469024" y="324197"/>
                </a:lnTo>
                <a:cubicBezTo>
                  <a:pt x="2447291" y="325002"/>
                  <a:pt x="2431258" y="336284"/>
                  <a:pt x="2410835" y="340822"/>
                </a:cubicBezTo>
                <a:cubicBezTo>
                  <a:pt x="2394381" y="344478"/>
                  <a:pt x="2377412" y="345479"/>
                  <a:pt x="2360958" y="349135"/>
                </a:cubicBezTo>
                <a:cubicBezTo>
                  <a:pt x="2281311" y="366834"/>
                  <a:pt x="2411214" y="347797"/>
                  <a:pt x="2294457" y="365760"/>
                </a:cubicBezTo>
                <a:cubicBezTo>
                  <a:pt x="2272377" y="369157"/>
                  <a:pt x="2250099" y="371120"/>
                  <a:pt x="2227955" y="374073"/>
                </a:cubicBezTo>
                <a:cubicBezTo>
                  <a:pt x="2164884" y="382483"/>
                  <a:pt x="2149578" y="387222"/>
                  <a:pt x="2078326" y="390698"/>
                </a:cubicBezTo>
                <a:cubicBezTo>
                  <a:pt x="1995251" y="394750"/>
                  <a:pt x="1912071" y="396240"/>
                  <a:pt x="1828944" y="399011"/>
                </a:cubicBezTo>
                <a:cubicBezTo>
                  <a:pt x="1439835" y="431438"/>
                  <a:pt x="2050191" y="382987"/>
                  <a:pt x="972733" y="415637"/>
                </a:cubicBezTo>
                <a:cubicBezTo>
                  <a:pt x="949894" y="416329"/>
                  <a:pt x="927908" y="425036"/>
                  <a:pt x="906231" y="432262"/>
                </a:cubicBezTo>
                <a:cubicBezTo>
                  <a:pt x="889606" y="437804"/>
                  <a:pt x="873356" y="444637"/>
                  <a:pt x="856355" y="448887"/>
                </a:cubicBezTo>
                <a:cubicBezTo>
                  <a:pt x="814603" y="459325"/>
                  <a:pt x="833942" y="453587"/>
                  <a:pt x="798166" y="465513"/>
                </a:cubicBezTo>
                <a:cubicBezTo>
                  <a:pt x="782703" y="480975"/>
                  <a:pt x="777573" y="488278"/>
                  <a:pt x="756602" y="498764"/>
                </a:cubicBezTo>
                <a:cubicBezTo>
                  <a:pt x="748765" y="502683"/>
                  <a:pt x="739324" y="502822"/>
                  <a:pt x="731664" y="507077"/>
                </a:cubicBezTo>
                <a:cubicBezTo>
                  <a:pt x="645913" y="554716"/>
                  <a:pt x="713277" y="529830"/>
                  <a:pt x="656849" y="548640"/>
                </a:cubicBezTo>
                <a:cubicBezTo>
                  <a:pt x="651307" y="554182"/>
                  <a:pt x="646745" y="560919"/>
                  <a:pt x="640224" y="565266"/>
                </a:cubicBezTo>
                <a:cubicBezTo>
                  <a:pt x="586948" y="600784"/>
                  <a:pt x="607153" y="565195"/>
                  <a:pt x="523846" y="598517"/>
                </a:cubicBezTo>
                <a:cubicBezTo>
                  <a:pt x="435249" y="633954"/>
                  <a:pt x="529026" y="599371"/>
                  <a:pt x="440718" y="623455"/>
                </a:cubicBezTo>
                <a:cubicBezTo>
                  <a:pt x="416859" y="629962"/>
                  <a:pt x="372906" y="646205"/>
                  <a:pt x="349278" y="656706"/>
                </a:cubicBezTo>
                <a:cubicBezTo>
                  <a:pt x="337954" y="661739"/>
                  <a:pt x="327417" y="668450"/>
                  <a:pt x="316027" y="673331"/>
                </a:cubicBezTo>
                <a:cubicBezTo>
                  <a:pt x="307973" y="676783"/>
                  <a:pt x="298749" y="677389"/>
                  <a:pt x="291089" y="681644"/>
                </a:cubicBezTo>
                <a:cubicBezTo>
                  <a:pt x="205344" y="729281"/>
                  <a:pt x="272701" y="704400"/>
                  <a:pt x="216275" y="723207"/>
                </a:cubicBezTo>
                <a:cubicBezTo>
                  <a:pt x="153673" y="764943"/>
                  <a:pt x="233229" y="715943"/>
                  <a:pt x="158086" y="748146"/>
                </a:cubicBezTo>
                <a:cubicBezTo>
                  <a:pt x="148903" y="752081"/>
                  <a:pt x="142083" y="760303"/>
                  <a:pt x="133147" y="764771"/>
                </a:cubicBezTo>
                <a:cubicBezTo>
                  <a:pt x="125310" y="768690"/>
                  <a:pt x="116046" y="769165"/>
                  <a:pt x="108209" y="773084"/>
                </a:cubicBezTo>
                <a:cubicBezTo>
                  <a:pt x="43751" y="805313"/>
                  <a:pt x="121016" y="777127"/>
                  <a:pt x="58333" y="798022"/>
                </a:cubicBezTo>
                <a:cubicBezTo>
                  <a:pt x="52791" y="803564"/>
                  <a:pt x="48427" y="810615"/>
                  <a:pt x="41707" y="814647"/>
                </a:cubicBezTo>
                <a:cubicBezTo>
                  <a:pt x="20196" y="827554"/>
                  <a:pt x="6916" y="814034"/>
                  <a:pt x="144" y="847898"/>
                </a:cubicBezTo>
                <a:cubicBezTo>
                  <a:pt x="-1071" y="853974"/>
                  <a:pt x="5686" y="858982"/>
                  <a:pt x="8457" y="86452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Freeform 8"/>
          <p:cNvSpPr/>
          <p:nvPr/>
        </p:nvSpPr>
        <p:spPr>
          <a:xfrm>
            <a:off x="5511338" y="5145578"/>
            <a:ext cx="1454727" cy="1064096"/>
          </a:xfrm>
          <a:custGeom>
            <a:avLst/>
            <a:gdLst>
              <a:gd name="connsiteX0" fmla="*/ 1454727 w 1454727"/>
              <a:gd name="connsiteY0" fmla="*/ 0 h 1064096"/>
              <a:gd name="connsiteX1" fmla="*/ 1404851 w 1454727"/>
              <a:gd name="connsiteY1" fmla="*/ 33251 h 1064096"/>
              <a:gd name="connsiteX2" fmla="*/ 1346662 w 1454727"/>
              <a:gd name="connsiteY2" fmla="*/ 83127 h 1064096"/>
              <a:gd name="connsiteX3" fmla="*/ 1271847 w 1454727"/>
              <a:gd name="connsiteY3" fmla="*/ 108066 h 1064096"/>
              <a:gd name="connsiteX4" fmla="*/ 1246909 w 1454727"/>
              <a:gd name="connsiteY4" fmla="*/ 124691 h 1064096"/>
              <a:gd name="connsiteX5" fmla="*/ 1172095 w 1454727"/>
              <a:gd name="connsiteY5" fmla="*/ 157942 h 1064096"/>
              <a:gd name="connsiteX6" fmla="*/ 1138844 w 1454727"/>
              <a:gd name="connsiteY6" fmla="*/ 166255 h 1064096"/>
              <a:gd name="connsiteX7" fmla="*/ 1039091 w 1454727"/>
              <a:gd name="connsiteY7" fmla="*/ 199506 h 1064096"/>
              <a:gd name="connsiteX8" fmla="*/ 955964 w 1454727"/>
              <a:gd name="connsiteY8" fmla="*/ 216131 h 1064096"/>
              <a:gd name="connsiteX9" fmla="*/ 922713 w 1454727"/>
              <a:gd name="connsiteY9" fmla="*/ 232757 h 1064096"/>
              <a:gd name="connsiteX10" fmla="*/ 897775 w 1454727"/>
              <a:gd name="connsiteY10" fmla="*/ 241069 h 1064096"/>
              <a:gd name="connsiteX11" fmla="*/ 864524 w 1454727"/>
              <a:gd name="connsiteY11" fmla="*/ 266007 h 1064096"/>
              <a:gd name="connsiteX12" fmla="*/ 839586 w 1454727"/>
              <a:gd name="connsiteY12" fmla="*/ 282633 h 1064096"/>
              <a:gd name="connsiteX13" fmla="*/ 789709 w 1454727"/>
              <a:gd name="connsiteY13" fmla="*/ 332509 h 1064096"/>
              <a:gd name="connsiteX14" fmla="*/ 773084 w 1454727"/>
              <a:gd name="connsiteY14" fmla="*/ 357447 h 1064096"/>
              <a:gd name="connsiteX15" fmla="*/ 706582 w 1454727"/>
              <a:gd name="connsiteY15" fmla="*/ 407324 h 1064096"/>
              <a:gd name="connsiteX16" fmla="*/ 648393 w 1454727"/>
              <a:gd name="connsiteY16" fmla="*/ 448887 h 1064096"/>
              <a:gd name="connsiteX17" fmla="*/ 565266 w 1454727"/>
              <a:gd name="connsiteY17" fmla="*/ 532015 h 1064096"/>
              <a:gd name="connsiteX18" fmla="*/ 540327 w 1454727"/>
              <a:gd name="connsiteY18" fmla="*/ 556953 h 1064096"/>
              <a:gd name="connsiteX19" fmla="*/ 498764 w 1454727"/>
              <a:gd name="connsiteY19" fmla="*/ 590204 h 1064096"/>
              <a:gd name="connsiteX20" fmla="*/ 407324 w 1454727"/>
              <a:gd name="connsiteY20" fmla="*/ 656706 h 1064096"/>
              <a:gd name="connsiteX21" fmla="*/ 365760 w 1454727"/>
              <a:gd name="connsiteY21" fmla="*/ 689957 h 1064096"/>
              <a:gd name="connsiteX22" fmla="*/ 315884 w 1454727"/>
              <a:gd name="connsiteY22" fmla="*/ 739833 h 1064096"/>
              <a:gd name="connsiteX23" fmla="*/ 290946 w 1454727"/>
              <a:gd name="connsiteY23" fmla="*/ 756458 h 1064096"/>
              <a:gd name="connsiteX24" fmla="*/ 241069 w 1454727"/>
              <a:gd name="connsiteY24" fmla="*/ 798022 h 1064096"/>
              <a:gd name="connsiteX25" fmla="*/ 191193 w 1454727"/>
              <a:gd name="connsiteY25" fmla="*/ 831273 h 1064096"/>
              <a:gd name="connsiteX26" fmla="*/ 174567 w 1454727"/>
              <a:gd name="connsiteY26" fmla="*/ 847898 h 1064096"/>
              <a:gd name="connsiteX27" fmla="*/ 149629 w 1454727"/>
              <a:gd name="connsiteY27" fmla="*/ 856211 h 1064096"/>
              <a:gd name="connsiteX28" fmla="*/ 116378 w 1454727"/>
              <a:gd name="connsiteY28" fmla="*/ 889462 h 1064096"/>
              <a:gd name="connsiteX29" fmla="*/ 83127 w 1454727"/>
              <a:gd name="connsiteY29" fmla="*/ 931026 h 1064096"/>
              <a:gd name="connsiteX30" fmla="*/ 74815 w 1454727"/>
              <a:gd name="connsiteY30" fmla="*/ 955964 h 1064096"/>
              <a:gd name="connsiteX31" fmla="*/ 41564 w 1454727"/>
              <a:gd name="connsiteY31" fmla="*/ 989215 h 1064096"/>
              <a:gd name="connsiteX32" fmla="*/ 16626 w 1454727"/>
              <a:gd name="connsiteY32" fmla="*/ 1039091 h 1064096"/>
              <a:gd name="connsiteX33" fmla="*/ 0 w 1454727"/>
              <a:gd name="connsiteY33" fmla="*/ 1064029 h 10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54727" h="1064096">
                <a:moveTo>
                  <a:pt x="1454727" y="0"/>
                </a:moveTo>
                <a:cubicBezTo>
                  <a:pt x="1438102" y="11084"/>
                  <a:pt x="1420454" y="20769"/>
                  <a:pt x="1404851" y="33251"/>
                </a:cubicBezTo>
                <a:cubicBezTo>
                  <a:pt x="1370762" y="60523"/>
                  <a:pt x="1380674" y="66121"/>
                  <a:pt x="1346662" y="83127"/>
                </a:cubicBezTo>
                <a:cubicBezTo>
                  <a:pt x="1315358" y="98779"/>
                  <a:pt x="1303598" y="100128"/>
                  <a:pt x="1271847" y="108066"/>
                </a:cubicBezTo>
                <a:cubicBezTo>
                  <a:pt x="1263534" y="113608"/>
                  <a:pt x="1255583" y="119734"/>
                  <a:pt x="1246909" y="124691"/>
                </a:cubicBezTo>
                <a:cubicBezTo>
                  <a:pt x="1226628" y="136280"/>
                  <a:pt x="1193476" y="150815"/>
                  <a:pt x="1172095" y="157942"/>
                </a:cubicBezTo>
                <a:cubicBezTo>
                  <a:pt x="1161256" y="161555"/>
                  <a:pt x="1149749" y="162847"/>
                  <a:pt x="1138844" y="166255"/>
                </a:cubicBezTo>
                <a:cubicBezTo>
                  <a:pt x="1105390" y="176709"/>
                  <a:pt x="1073664" y="193744"/>
                  <a:pt x="1039091" y="199506"/>
                </a:cubicBezTo>
                <a:cubicBezTo>
                  <a:pt x="1021848" y="202380"/>
                  <a:pt x="975808" y="208689"/>
                  <a:pt x="955964" y="216131"/>
                </a:cubicBezTo>
                <a:cubicBezTo>
                  <a:pt x="944361" y="220482"/>
                  <a:pt x="934103" y="227876"/>
                  <a:pt x="922713" y="232757"/>
                </a:cubicBezTo>
                <a:cubicBezTo>
                  <a:pt x="914659" y="236209"/>
                  <a:pt x="906088" y="238298"/>
                  <a:pt x="897775" y="241069"/>
                </a:cubicBezTo>
                <a:cubicBezTo>
                  <a:pt x="886691" y="249382"/>
                  <a:pt x="875798" y="257954"/>
                  <a:pt x="864524" y="266007"/>
                </a:cubicBezTo>
                <a:cubicBezTo>
                  <a:pt x="856394" y="271814"/>
                  <a:pt x="847053" y="275996"/>
                  <a:pt x="839586" y="282633"/>
                </a:cubicBezTo>
                <a:cubicBezTo>
                  <a:pt x="822013" y="298253"/>
                  <a:pt x="802751" y="312946"/>
                  <a:pt x="789709" y="332509"/>
                </a:cubicBezTo>
                <a:cubicBezTo>
                  <a:pt x="784167" y="340822"/>
                  <a:pt x="780510" y="350764"/>
                  <a:pt x="773084" y="357447"/>
                </a:cubicBezTo>
                <a:cubicBezTo>
                  <a:pt x="752488" y="375984"/>
                  <a:pt x="726175" y="387731"/>
                  <a:pt x="706582" y="407324"/>
                </a:cubicBezTo>
                <a:cubicBezTo>
                  <a:pt x="672882" y="441024"/>
                  <a:pt x="692159" y="427005"/>
                  <a:pt x="648393" y="448887"/>
                </a:cubicBezTo>
                <a:lnTo>
                  <a:pt x="565266" y="532015"/>
                </a:lnTo>
                <a:cubicBezTo>
                  <a:pt x="556953" y="540328"/>
                  <a:pt x="550109" y="550432"/>
                  <a:pt x="540327" y="556953"/>
                </a:cubicBezTo>
                <a:cubicBezTo>
                  <a:pt x="463565" y="608126"/>
                  <a:pt x="557992" y="542821"/>
                  <a:pt x="498764" y="590204"/>
                </a:cubicBezTo>
                <a:cubicBezTo>
                  <a:pt x="452216" y="627442"/>
                  <a:pt x="445241" y="631427"/>
                  <a:pt x="407324" y="656706"/>
                </a:cubicBezTo>
                <a:cubicBezTo>
                  <a:pt x="361688" y="725158"/>
                  <a:pt x="421357" y="646715"/>
                  <a:pt x="365760" y="689957"/>
                </a:cubicBezTo>
                <a:cubicBezTo>
                  <a:pt x="347201" y="704392"/>
                  <a:pt x="335447" y="726791"/>
                  <a:pt x="315884" y="739833"/>
                </a:cubicBezTo>
                <a:lnTo>
                  <a:pt x="290946" y="756458"/>
                </a:lnTo>
                <a:cubicBezTo>
                  <a:pt x="263666" y="797377"/>
                  <a:pt x="287944" y="769897"/>
                  <a:pt x="241069" y="798022"/>
                </a:cubicBezTo>
                <a:cubicBezTo>
                  <a:pt x="223935" y="808302"/>
                  <a:pt x="205322" y="817145"/>
                  <a:pt x="191193" y="831273"/>
                </a:cubicBezTo>
                <a:cubicBezTo>
                  <a:pt x="185651" y="836815"/>
                  <a:pt x="181287" y="843866"/>
                  <a:pt x="174567" y="847898"/>
                </a:cubicBezTo>
                <a:cubicBezTo>
                  <a:pt x="167053" y="852406"/>
                  <a:pt x="157942" y="853440"/>
                  <a:pt x="149629" y="856211"/>
                </a:cubicBezTo>
                <a:cubicBezTo>
                  <a:pt x="138545" y="867295"/>
                  <a:pt x="125073" y="876420"/>
                  <a:pt x="116378" y="889462"/>
                </a:cubicBezTo>
                <a:cubicBezTo>
                  <a:pt x="95406" y="920921"/>
                  <a:pt x="106817" y="907336"/>
                  <a:pt x="83127" y="931026"/>
                </a:cubicBezTo>
                <a:cubicBezTo>
                  <a:pt x="80356" y="939339"/>
                  <a:pt x="79908" y="948834"/>
                  <a:pt x="74815" y="955964"/>
                </a:cubicBezTo>
                <a:cubicBezTo>
                  <a:pt x="65704" y="968719"/>
                  <a:pt x="41564" y="989215"/>
                  <a:pt x="41564" y="989215"/>
                </a:cubicBezTo>
                <a:cubicBezTo>
                  <a:pt x="20669" y="1051898"/>
                  <a:pt x="48855" y="974633"/>
                  <a:pt x="16626" y="1039091"/>
                </a:cubicBezTo>
                <a:cubicBezTo>
                  <a:pt x="2843" y="1066658"/>
                  <a:pt x="18528" y="1064029"/>
                  <a:pt x="0" y="10640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8817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RS" dirty="0" smtClean="0"/>
              <a:t>Шта меримо метром?</a:t>
            </a:r>
            <a:endParaRPr lang="sr-Latn-R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eaLnBrk="1" hangingPunct="1"/>
            <a:r>
              <a:rPr lang="sr-Cyrl-RS" dirty="0" smtClean="0"/>
              <a:t>Ширина куће</a:t>
            </a:r>
            <a:endParaRPr lang="sr-Latn-RS" dirty="0" smtClean="0"/>
          </a:p>
        </p:txBody>
      </p:sp>
      <p:pic>
        <p:nvPicPr>
          <p:cNvPr id="19460" name="Picture 4" descr="Cartoon Hous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268413"/>
            <a:ext cx="63722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3275856" y="4509120"/>
            <a:ext cx="4680520" cy="71438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5639250" y="4580558"/>
            <a:ext cx="91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4000" b="1" dirty="0">
                <a:solidFill>
                  <a:srgbClr val="FF3399"/>
                </a:solidFill>
              </a:rPr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xmlns="" val="183902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 animBg="1"/>
      <p:bldP spid="194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eaLnBrk="1" hangingPunct="1"/>
            <a:r>
              <a:rPr lang="sr-Cyrl-RS" dirty="0" smtClean="0"/>
              <a:t>Висина дрвета.</a:t>
            </a:r>
            <a:endParaRPr lang="sr-Latn-RS" dirty="0" smtClean="0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H="1">
            <a:off x="5580063" y="1412875"/>
            <a:ext cx="0" cy="3529013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3438" y="3141663"/>
            <a:ext cx="771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RS" sz="3200" b="1" dirty="0" smtClean="0">
                <a:solidFill>
                  <a:srgbClr val="FF3399"/>
                </a:solidFill>
              </a:rPr>
              <a:t>2</a:t>
            </a:r>
            <a:r>
              <a:rPr lang="sr-Latn-RS" sz="3200" b="1" dirty="0" smtClean="0">
                <a:solidFill>
                  <a:srgbClr val="FF3399"/>
                </a:solidFill>
              </a:rPr>
              <a:t>m</a:t>
            </a:r>
            <a:endParaRPr lang="sr-Latn-RS" sz="3200" b="1" dirty="0">
              <a:solidFill>
                <a:srgbClr val="FF3399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583613" y="38084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01100" y="36655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8801100" y="39528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728075" y="40243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728075" y="46005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pic>
        <p:nvPicPr>
          <p:cNvPr id="21515" name="Picture 11" descr="Tree - Rpg Map Elements 2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0475" y="-28575"/>
            <a:ext cx="2143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Tree - Rpg Map Elements 2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12875"/>
            <a:ext cx="272573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953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8" grpId="0" animBg="1"/>
      <p:bldP spid="215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229600" cy="676275"/>
          </a:xfrm>
        </p:spPr>
        <p:txBody>
          <a:bodyPr/>
          <a:lstStyle/>
          <a:p>
            <a:pPr eaLnBrk="1" hangingPunct="1"/>
            <a:r>
              <a:rPr lang="sr-Cyrl-RS" dirty="0" smtClean="0"/>
              <a:t>Дужина терена.</a:t>
            </a:r>
            <a:endParaRPr lang="sr-Latn-RS" dirty="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583613" y="38084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801100" y="36655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8801100" y="39528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728075" y="40243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728075" y="46005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pic>
        <p:nvPicPr>
          <p:cNvPr id="23560" name="Picture 8" descr="Tree - Rpg Map Elements 2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0475" y="-28575"/>
            <a:ext cx="2143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Football Pitch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283034" y="1124744"/>
            <a:ext cx="8579742" cy="635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067944" y="520301"/>
            <a:ext cx="1109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3200" b="1" dirty="0">
                <a:solidFill>
                  <a:srgbClr val="FF3399"/>
                </a:solidFill>
              </a:rPr>
              <a:t>90m</a:t>
            </a:r>
            <a:r>
              <a:rPr lang="sr-Latn-R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1479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  <p:bldP spid="23563" grpId="0" animBg="1"/>
      <p:bldP spid="235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2200607"/>
            <a:ext cx="1872332" cy="17287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Cyrl-RS" dirty="0" smtClean="0"/>
              <a:t>Дубина </a:t>
            </a:r>
          </a:p>
          <a:p>
            <a:pPr eaLnBrk="1" hangingPunct="1">
              <a:buFontTx/>
              <a:buNone/>
            </a:pPr>
            <a:r>
              <a:rPr lang="sr-Cyrl-RS" dirty="0" smtClean="0"/>
              <a:t>базена.</a:t>
            </a:r>
            <a:endParaRPr lang="sr-Latn-RS" dirty="0" smtClean="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583613" y="38084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801100" y="366553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801100" y="39528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728075" y="402431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728075" y="4600575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/>
              <a:t> </a:t>
            </a:r>
          </a:p>
        </p:txBody>
      </p:sp>
      <p:pic>
        <p:nvPicPr>
          <p:cNvPr id="26632" name="Picture 8" descr="Tree - Rpg Map Elements 2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0475" y="-28575"/>
            <a:ext cx="21431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0515-0907-0800-2153_kids_pool_in_a_summer_y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63"/>
            <a:ext cx="687546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300788" y="4783931"/>
            <a:ext cx="0" cy="1021557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stealth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6372225" y="5300663"/>
            <a:ext cx="62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Cyrl-RS" sz="2400" b="1" dirty="0">
                <a:solidFill>
                  <a:srgbClr val="FF3399"/>
                </a:solidFill>
              </a:rPr>
              <a:t>1</a:t>
            </a:r>
            <a:r>
              <a:rPr lang="sr-Latn-RS" sz="2400" b="1" dirty="0">
                <a:solidFill>
                  <a:srgbClr val="FF3399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xmlns="" val="282999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6634" grpId="0" animBg="1"/>
      <p:bldP spid="266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79613" y="1628775"/>
            <a:ext cx="5338762" cy="19732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sr-Latn-RS" sz="9600" dirty="0" smtClean="0"/>
              <a:t>2 m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2411413" y="2924175"/>
            <a:ext cx="1296987" cy="936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5364163" y="2997200"/>
            <a:ext cx="720725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671638" y="3875088"/>
            <a:ext cx="17827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Мерни </a:t>
            </a:r>
          </a:p>
          <a:p>
            <a:pPr>
              <a:defRPr/>
            </a:pPr>
            <a:r>
              <a:rPr lang="sr-Cyrl-R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број</a:t>
            </a:r>
            <a:endParaRPr lang="sr-Latn-R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435600" y="4292600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sr-Latn-R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632450" y="4097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5775325" y="3946525"/>
            <a:ext cx="2228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sr-Cyrl-R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Мерна </a:t>
            </a:r>
          </a:p>
          <a:p>
            <a:pPr>
              <a:defRPr/>
            </a:pPr>
            <a:r>
              <a:rPr lang="sr-Cyrl-R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јединица</a:t>
            </a:r>
            <a:endParaRPr lang="sr-Latn-R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572000" y="1916113"/>
            <a:ext cx="1223963" cy="11525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3419475" y="1916113"/>
            <a:ext cx="1150938" cy="1081087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72492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6" grpId="0" animBg="1"/>
      <p:bldP spid="81925" grpId="0"/>
      <p:bldP spid="81928" grpId="0"/>
      <p:bldP spid="33801" grpId="0" animBg="1"/>
      <p:bldP spid="3380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etter M Handwriting Worksheet - Both Cases (trace 3, write 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104456" cy="369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915816" y="2060848"/>
            <a:ext cx="108012" cy="971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4" name="Picture 2" descr="Archivo:M cursiva.gif - Wikipedia, la enciclopedia lib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8" y="4005064"/>
            <a:ext cx="285293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0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L 0.02187 -0.03519 L 0.04913 -0.05579 L 0.06909 -0.05464 L 0.07551 -0.02177 L 0.07447 0.01944 L 0.03906 0.14791 L 0.00451 0.26897 L -0.00192 0.30046 L 0.01544 0.26411 L 0.03819 0.18171 L 0.06353 0.08472 L 0.08541 0.00717 L 0.10538 -0.02547 L 0.14357 -0.05579 L 0.17725 -0.05348 L 0.20451 -0.02547 L 0.21093 0.00115 L 0.19722 0.08124 L 0.17447 0.17939 L 0.15277 0.27268 L 0.14808 0.303 L 0.16458 0.24837 L 0.1927 0.13564 L 0.21718 0.03518 L 0.24097 -0.01829 L 0.27812 -0.05464 L 0.31267 -0.05834 L 0.33992 -0.03774 L 0.35451 -0.00255 L 0.33992 0.10786 L 0.3118 0.22175 L 0.3118 0.27985 L 0.34357 0.29328 L 0.41093 0.24606 " pathEditMode="relative" ptsTypes="AAAAAAAAAAAAAAAAAAAAAAAAAAAAAAAAA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6606DB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" r="2492" b="8367"/>
          <a:stretch/>
        </p:blipFill>
        <p:spPr bwMode="auto">
          <a:xfrm>
            <a:off x="571589" y="0"/>
            <a:ext cx="7722523" cy="6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67625" y="6453188"/>
            <a:ext cx="576263" cy="40481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87624" y="6076912"/>
            <a:ext cx="2808312" cy="0"/>
          </a:xfrm>
          <a:prstGeom prst="straightConnector1">
            <a:avLst/>
          </a:prstGeom>
          <a:ln w="1016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409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8765496"/>
              </p:ext>
            </p:extLst>
          </p:nvPr>
        </p:nvGraphicFramePr>
        <p:xfrm>
          <a:off x="0" y="0"/>
          <a:ext cx="9144000" cy="6870700"/>
        </p:xfrm>
        <a:graphic>
          <a:graphicData uri="http://schemas.openxmlformats.org/presentationml/2006/ole">
            <p:oleObj spid="_x0000_s1050" name="Slide" r:id="rId3" imgW="4571967" imgH="3429060" progId="PowerPoint.Slide.8">
              <p:embed/>
            </p:oleObj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984744" y="164757"/>
            <a:ext cx="3364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RS" sz="3600" dirty="0" smtClean="0">
                <a:solidFill>
                  <a:srgbClr val="000000"/>
                </a:solidFill>
                <a:latin typeface="+mn-lt"/>
              </a:rPr>
              <a:t>Домаћи задатак</a:t>
            </a:r>
            <a:endParaRPr lang="sr-Latn-RS" sz="3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6273" y="548680"/>
            <a:ext cx="3454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u="sng" dirty="0" smtClean="0"/>
              <a:t>Мрење   дужине</a:t>
            </a:r>
            <a:endParaRPr lang="sr-Latn-RS" sz="3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277471"/>
            <a:ext cx="8295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 smtClean="0"/>
              <a:t>Основна  јединица  мере за дужину  је  </a:t>
            </a:r>
            <a:r>
              <a:rPr lang="sr-Cyrl-RS" sz="3200" b="1" u="sng" dirty="0" smtClean="0"/>
              <a:t>метар</a:t>
            </a:r>
            <a:r>
              <a:rPr lang="sr-Cyrl-RS" sz="3200" dirty="0" smtClean="0"/>
              <a:t>.</a:t>
            </a:r>
            <a:endParaRPr lang="sr-Latn-R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7889" y="1808774"/>
            <a:ext cx="873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m   m  m   m   m   m  m   m   m   m  m   m   m   m  m   m   m   m  m   m    </a:t>
            </a:r>
            <a:endParaRPr lang="sr-Latn-R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4046" y="2239302"/>
            <a:ext cx="8738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m   m  m   m   m   m  m   m   m   m  m   m   m   m  m   m   m   m  m   m    </a:t>
            </a:r>
            <a:endParaRPr lang="sr-Latn-RS" sz="2400" dirty="0"/>
          </a:p>
        </p:txBody>
      </p:sp>
      <p:pic>
        <p:nvPicPr>
          <p:cNvPr id="8" name="Picture 12" descr="Tree - Rpg Map Elements 2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1074824" cy="141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55576" y="3356992"/>
            <a:ext cx="0" cy="141692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0616" y="3576374"/>
            <a:ext cx="554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2000" b="1" dirty="0" smtClean="0"/>
              <a:t>2m</a:t>
            </a:r>
            <a:endParaRPr lang="sr-Latn-RS" sz="2000" b="1" dirty="0"/>
          </a:p>
        </p:txBody>
      </p:sp>
      <p:pic>
        <p:nvPicPr>
          <p:cNvPr id="1029" name="Picture 5" descr="1000+ Cute House Clipart Stock Images, Photos &amp; Vectors | Shuttersto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9" t="10869" r="11062" b="19168"/>
          <a:stretch/>
        </p:blipFill>
        <p:spPr bwMode="auto">
          <a:xfrm>
            <a:off x="1979712" y="2470134"/>
            <a:ext cx="4032448" cy="294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2301090" y="5466347"/>
            <a:ext cx="3279019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613745" y="5466347"/>
            <a:ext cx="5549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2000" b="1" dirty="0" smtClean="0"/>
              <a:t>5m</a:t>
            </a:r>
            <a:endParaRPr lang="sr-Latn-R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78949" y="3943039"/>
            <a:ext cx="9428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 smtClean="0"/>
              <a:t>4</a:t>
            </a:r>
            <a:r>
              <a:rPr lang="sr-Cyrl-RS" sz="3200" dirty="0" smtClean="0"/>
              <a:t> </a:t>
            </a:r>
            <a:r>
              <a:rPr lang="sr-Latn-RS" sz="4400" dirty="0" smtClean="0"/>
              <a:t> </a:t>
            </a:r>
            <a:r>
              <a:rPr lang="sr-Latn-RS" sz="3200" dirty="0" smtClean="0"/>
              <a:t>m</a:t>
            </a:r>
            <a:endParaRPr lang="sr-Latn-RS" sz="4400" dirty="0"/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989531" y="4103530"/>
            <a:ext cx="421649" cy="48624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7411180" y="4114496"/>
            <a:ext cx="616453" cy="48624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H="1">
            <a:off x="6660231" y="4536104"/>
            <a:ext cx="452739" cy="6274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7878443" y="4574948"/>
            <a:ext cx="298381" cy="5822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5954501" y="5184687"/>
            <a:ext cx="1245854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Мерни</a:t>
            </a:r>
          </a:p>
          <a:p>
            <a:r>
              <a:rPr lang="sr-Cyrl-RS" sz="2800" dirty="0" smtClean="0"/>
              <a:t>број</a:t>
            </a:r>
            <a:endParaRPr lang="sr-Latn-R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490970" y="5189348"/>
            <a:ext cx="159037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Мерна</a:t>
            </a:r>
          </a:p>
          <a:p>
            <a:r>
              <a:rPr lang="sr-Cyrl-RS" sz="2800" dirty="0" smtClean="0"/>
              <a:t>јединица</a:t>
            </a:r>
            <a:endParaRPr lang="sr-Latn-R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6073" y="-84167"/>
            <a:ext cx="526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Препиши  и  нацртај. Пиши писним словима.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0312" y="71573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24. 4. 2020.</a:t>
            </a:r>
            <a:endParaRPr lang="sr-Latn-RS" sz="2400" dirty="0"/>
          </a:p>
        </p:txBody>
      </p:sp>
      <p:sp>
        <p:nvSpPr>
          <p:cNvPr id="21" name="Rectangle 20"/>
          <p:cNvSpPr/>
          <p:nvPr/>
        </p:nvSpPr>
        <p:spPr>
          <a:xfrm>
            <a:off x="128608" y="315943"/>
            <a:ext cx="2732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Труди </a:t>
            </a:r>
            <a:r>
              <a:rPr lang="sr-Cyrl-RS" sz="2000" b="1" dirty="0">
                <a:solidFill>
                  <a:srgbClr val="FF0000"/>
                </a:solidFill>
              </a:rPr>
              <a:t>се </a:t>
            </a:r>
            <a:r>
              <a:rPr lang="sr-Cyrl-RS" sz="2000" b="1" dirty="0" smtClean="0">
                <a:solidFill>
                  <a:srgbClr val="FF0000"/>
                </a:solidFill>
              </a:rPr>
              <a:t>да  </a:t>
            </a:r>
            <a:r>
              <a:rPr lang="sr-Cyrl-RS" sz="2000" b="1" dirty="0">
                <a:solidFill>
                  <a:srgbClr val="FF0000"/>
                </a:solidFill>
              </a:rPr>
              <a:t>слово 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  <a:r>
              <a:rPr lang="sr-Latn-RS" sz="2000" b="1" dirty="0" smtClean="0">
                <a:solidFill>
                  <a:srgbClr val="FF0000"/>
                </a:solidFill>
              </a:rPr>
              <a:t>m</a:t>
            </a:r>
            <a:r>
              <a:rPr lang="sr-Cyrl-RS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sr-Cyrl-RS" sz="2000" b="1" dirty="0" smtClean="0">
                <a:solidFill>
                  <a:srgbClr val="FF0000"/>
                </a:solidFill>
              </a:rPr>
              <a:t>напишеш у </a:t>
            </a:r>
            <a:r>
              <a:rPr lang="sr-Cyrl-RS" sz="2000" b="1" dirty="0">
                <a:solidFill>
                  <a:srgbClr val="FF0000"/>
                </a:solidFill>
              </a:rPr>
              <a:t>једном</a:t>
            </a:r>
            <a:r>
              <a:rPr lang="sr-Latn-RS" sz="2000" b="1" dirty="0">
                <a:solidFill>
                  <a:srgbClr val="FF0000"/>
                </a:solidFill>
              </a:rPr>
              <a:t> </a:t>
            </a:r>
            <a:endParaRPr lang="sr-Cyrl-RS" sz="2000" b="1" dirty="0" smtClean="0">
              <a:solidFill>
                <a:srgbClr val="FF0000"/>
              </a:solidFill>
            </a:endParaRPr>
          </a:p>
          <a:p>
            <a:r>
              <a:rPr lang="sr-Cyrl-RS" sz="2000" b="1" dirty="0" smtClean="0">
                <a:solidFill>
                  <a:srgbClr val="FF0000"/>
                </a:solidFill>
              </a:rPr>
              <a:t>квадратићу</a:t>
            </a:r>
            <a:r>
              <a:rPr lang="sr-Cyrl-RS" sz="2000" b="1" dirty="0">
                <a:solidFill>
                  <a:srgbClr val="FF0000"/>
                </a:solidFill>
              </a:rPr>
              <a:t>.</a:t>
            </a:r>
            <a:endParaRPr lang="sr-Latn-R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72" y="6381328"/>
            <a:ext cx="4398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solidFill>
                  <a:srgbClr val="FF0000"/>
                </a:solidFill>
              </a:rPr>
              <a:t>Сликај задатак и пошаљи учитељици.</a:t>
            </a:r>
          </a:p>
        </p:txBody>
      </p:sp>
    </p:spTree>
    <p:extLst>
      <p:ext uri="{BB962C8B-B14F-4D97-AF65-F5344CB8AC3E}">
        <p14:creationId xmlns:p14="http://schemas.microsoft.com/office/powerpoint/2010/main" xmlns="" val="56756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0" grpId="0"/>
      <p:bldP spid="12" grpId="0" animBg="1"/>
      <p:bldP spid="13" grpId="0"/>
      <p:bldP spid="11" grpId="0"/>
      <p:bldP spid="15" grpId="0" animBg="1"/>
      <p:bldP spid="16" grpId="0" animBg="1"/>
      <p:bldP spid="17" grpId="0" animBg="1"/>
      <p:bldP spid="18" grpId="0" animBg="1"/>
      <p:bldP spid="14" grpId="0" animBg="1"/>
      <p:bldP spid="20" grpId="0" animBg="1"/>
      <p:bldP spid="19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6FC6DE8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8" t="2180" r="1905" b="9033"/>
          <a:stretch/>
        </p:blipFill>
        <p:spPr bwMode="auto">
          <a:xfrm>
            <a:off x="1088477" y="135102"/>
            <a:ext cx="7087675" cy="63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436143" y="6309320"/>
            <a:ext cx="1296097" cy="0"/>
          </a:xfrm>
          <a:prstGeom prst="straightConnector1">
            <a:avLst/>
          </a:prstGeom>
          <a:ln w="101600">
            <a:solidFill>
              <a:srgbClr val="0070C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141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706168"/>
            <a:ext cx="3527425" cy="6048672"/>
          </a:xfrm>
        </p:spPr>
        <p:txBody>
          <a:bodyPr>
            <a:normAutofit fontScale="92500" lnSpcReduction="10000"/>
          </a:bodyPr>
          <a:lstStyle/>
          <a:p>
            <a:r>
              <a:rPr lang="sr-Cyrl-RS" sz="5400" dirty="0" smtClean="0"/>
              <a:t>Лакат</a:t>
            </a:r>
            <a:endParaRPr lang="sr-Latn-RS" sz="5400" dirty="0" smtClean="0"/>
          </a:p>
          <a:p>
            <a:pPr marL="0" indent="0">
              <a:buNone/>
            </a:pPr>
            <a:endParaRPr lang="sr-Cyrl-RS" sz="5400" dirty="0"/>
          </a:p>
          <a:p>
            <a:r>
              <a:rPr lang="sr-Cyrl-RS" sz="5400" dirty="0" smtClean="0"/>
              <a:t>Педаљ</a:t>
            </a:r>
            <a:endParaRPr lang="sr-Latn-RS" sz="5400" dirty="0" smtClean="0"/>
          </a:p>
          <a:p>
            <a:endParaRPr lang="sr-Cyrl-RS" sz="5400" dirty="0"/>
          </a:p>
          <a:p>
            <a:r>
              <a:rPr lang="sr-Cyrl-RS" sz="5400" dirty="0"/>
              <a:t>Корак </a:t>
            </a:r>
            <a:endParaRPr lang="sr-Latn-RS" sz="5400" dirty="0" smtClean="0"/>
          </a:p>
          <a:p>
            <a:pPr marL="0" indent="0">
              <a:buNone/>
            </a:pPr>
            <a:endParaRPr lang="sr-Cyrl-RS" sz="5400" dirty="0"/>
          </a:p>
          <a:p>
            <a:r>
              <a:rPr lang="sr-Cyrl-RS" sz="5400" dirty="0"/>
              <a:t>Стопало</a:t>
            </a:r>
            <a:endParaRPr lang="sr-Latn-RS" sz="5400" dirty="0"/>
          </a:p>
        </p:txBody>
      </p:sp>
      <p:pic>
        <p:nvPicPr>
          <p:cNvPr id="4" name="Picture 4" descr="1B4D8A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20" t="6403" r="2523" b="80139"/>
          <a:stretch/>
        </p:blipFill>
        <p:spPr bwMode="auto">
          <a:xfrm>
            <a:off x="4440434" y="2376926"/>
            <a:ext cx="576064" cy="6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lbow clipart arm outline, Elbow arm outline Transparent FREE for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849"/>
          <a:stretch>
            <a:fillRect/>
          </a:stretch>
        </p:blipFill>
        <p:spPr bwMode="auto">
          <a:xfrm rot="2797965">
            <a:off x="4159503" y="721989"/>
            <a:ext cx="1137926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walking sprite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61" t="732" r="230" b="65665"/>
          <a:stretch>
            <a:fillRect/>
          </a:stretch>
        </p:blipFill>
        <p:spPr bwMode="auto">
          <a:xfrm>
            <a:off x="4145874" y="3284984"/>
            <a:ext cx="1631022" cy="226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Free Animated Footsteps Cliparts, Download Free Clip Art, Fre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340" t="45593" b="17577"/>
          <a:stretch>
            <a:fillRect/>
          </a:stretch>
        </p:blipFill>
        <p:spPr bwMode="auto">
          <a:xfrm rot="20085771">
            <a:off x="4843703" y="5938655"/>
            <a:ext cx="729333" cy="4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87350" y="1306518"/>
            <a:ext cx="30567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sr-Latn-R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59045" y="1349014"/>
            <a:ext cx="923476" cy="8246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40189" y="5445224"/>
            <a:ext cx="967915" cy="8246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20783" y="6170096"/>
            <a:ext cx="632859" cy="0"/>
          </a:xfrm>
          <a:prstGeom prst="straightConnector1">
            <a:avLst/>
          </a:prstGeom>
          <a:ln w="22225">
            <a:solidFill>
              <a:srgbClr val="FF0000"/>
            </a:solidFill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8596" y="0"/>
            <a:ext cx="3335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u="sng" dirty="0" smtClean="0"/>
              <a:t>Јединице  мере</a:t>
            </a:r>
            <a:endParaRPr lang="sr-Latn-R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38797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9BC147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0" t="8606" r="5028" b="34667"/>
          <a:stretch/>
        </p:blipFill>
        <p:spPr bwMode="auto">
          <a:xfrm>
            <a:off x="772248" y="150738"/>
            <a:ext cx="8356623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551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МЕРИМО  ДУЖИНУ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270379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DC443D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8" t="11394" r="5753" b="29939"/>
          <a:stretch/>
        </p:blipFill>
        <p:spPr bwMode="auto">
          <a:xfrm>
            <a:off x="1302987" y="44624"/>
            <a:ext cx="7841013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551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МЕРИМО  ДУЖИНУ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85749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377A59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8" t="7273" r="2323" b="21818"/>
          <a:stretch/>
        </p:blipFill>
        <p:spPr bwMode="auto">
          <a:xfrm>
            <a:off x="2414837" y="94000"/>
            <a:ext cx="6701632" cy="67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7637" y="26094"/>
            <a:ext cx="9144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extBox 8"/>
          <p:cNvSpPr txBox="1"/>
          <p:nvPr/>
        </p:nvSpPr>
        <p:spPr>
          <a:xfrm>
            <a:off x="0" y="44624"/>
            <a:ext cx="551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МЕРИМО  ДУЖИНУ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358255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72BFCD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8" t="15447" r="6859" b="30660"/>
          <a:stretch/>
        </p:blipFill>
        <p:spPr bwMode="auto">
          <a:xfrm>
            <a:off x="2092967" y="116632"/>
            <a:ext cx="7068707" cy="55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4624"/>
            <a:ext cx="5518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МЕРИМО  ДУЖИНУ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360601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216</Words>
  <Application>Microsoft Office PowerPoint</Application>
  <PresentationFormat>On-screen Show (4:3)</PresentationFormat>
  <Paragraphs>90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Шта меримо метром?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pedja</cp:lastModifiedBy>
  <cp:revision>50</cp:revision>
  <dcterms:created xsi:type="dcterms:W3CDTF">2020-04-01T13:35:12Z</dcterms:created>
  <dcterms:modified xsi:type="dcterms:W3CDTF">2020-04-23T20:05:16Z</dcterms:modified>
</cp:coreProperties>
</file>